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uli Semi-Bold" charset="1" panose="00000700000000000000"/>
      <p:regular r:id="rId23"/>
    </p:embeddedFont>
    <p:embeddedFont>
      <p:font typeface="Montserrat Ultra-Bold" charset="1" panose="00000900000000000000"/>
      <p:regular r:id="rId24"/>
    </p:embeddedFont>
    <p:embeddedFont>
      <p:font typeface="Montserrat Semi-Bold" charset="1" panose="00000700000000000000"/>
      <p:regular r:id="rId25"/>
    </p:embeddedFont>
    <p:embeddedFont>
      <p:font typeface="Muli" charset="1" panose="00000500000000000000"/>
      <p:regular r:id="rId26"/>
    </p:embeddedFont>
    <p:embeddedFont>
      <p:font typeface="Montserrat Bold" charset="1" panose="00000800000000000000"/>
      <p:regular r:id="rId27"/>
    </p:embeddedFont>
    <p:embeddedFont>
      <p:font typeface="PT Sans Bold" charset="1" panose="020B0703020203020204"/>
      <p:regular r:id="rId28"/>
    </p:embeddedFont>
    <p:embeddedFont>
      <p:font typeface="Muli Bold" charset="1" panose="000008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8219"/>
        </a:solidFill>
      </p:bgPr>
    </p:bg>
    <p:spTree>
      <p:nvGrpSpPr>
        <p:cNvPr id="1" name=""/>
        <p:cNvGrpSpPr/>
        <p:nvPr/>
      </p:nvGrpSpPr>
      <p:grpSpPr>
        <a:xfrm>
          <a:off x="0" y="0"/>
          <a:ext cx="0" cy="0"/>
          <a:chOff x="0" y="0"/>
          <a:chExt cx="0" cy="0"/>
        </a:xfrm>
      </p:grpSpPr>
      <p:grpSp>
        <p:nvGrpSpPr>
          <p:cNvPr name="Group 2" id="2"/>
          <p:cNvGrpSpPr/>
          <p:nvPr/>
        </p:nvGrpSpPr>
        <p:grpSpPr>
          <a:xfrm rot="0">
            <a:off x="10552604" y="8748451"/>
            <a:ext cx="8154894" cy="2038350"/>
            <a:chOff x="0" y="0"/>
            <a:chExt cx="2147791" cy="536849"/>
          </a:xfrm>
        </p:grpSpPr>
        <p:sp>
          <p:nvSpPr>
            <p:cNvPr name="Freeform 3" id="3"/>
            <p:cNvSpPr/>
            <p:nvPr/>
          </p:nvSpPr>
          <p:spPr>
            <a:xfrm flipH="false" flipV="false" rot="0">
              <a:off x="0" y="0"/>
              <a:ext cx="2147791" cy="536849"/>
            </a:xfrm>
            <a:custGeom>
              <a:avLst/>
              <a:gdLst/>
              <a:ahLst/>
              <a:cxnLst/>
              <a:rect r="r" b="b" t="t" l="l"/>
              <a:pathLst>
                <a:path h="536849" w="2147791">
                  <a:moveTo>
                    <a:pt x="0" y="0"/>
                  </a:moveTo>
                  <a:lnTo>
                    <a:pt x="2147791" y="0"/>
                  </a:lnTo>
                  <a:lnTo>
                    <a:pt x="2147791" y="536849"/>
                  </a:lnTo>
                  <a:lnTo>
                    <a:pt x="0" y="536849"/>
                  </a:lnTo>
                  <a:close/>
                </a:path>
              </a:pathLst>
            </a:custGeom>
            <a:solidFill>
              <a:srgbClr val="F4AD00"/>
            </a:solidFill>
          </p:spPr>
        </p:sp>
        <p:sp>
          <p:nvSpPr>
            <p:cNvPr name="TextBox 4" id="4"/>
            <p:cNvSpPr txBox="true"/>
            <p:nvPr/>
          </p:nvSpPr>
          <p:spPr>
            <a:xfrm>
              <a:off x="0" y="-123825"/>
              <a:ext cx="2147791" cy="660674"/>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0">
            <a:off x="10306679" y="9392570"/>
            <a:ext cx="2091000" cy="70256"/>
            <a:chOff x="0" y="0"/>
            <a:chExt cx="547795" cy="18406"/>
          </a:xfrm>
        </p:grpSpPr>
        <p:sp>
          <p:nvSpPr>
            <p:cNvPr name="Freeform 6" id="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 id="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 id="8"/>
          <p:cNvGrpSpPr/>
          <p:nvPr/>
        </p:nvGrpSpPr>
        <p:grpSpPr>
          <a:xfrm rot="0">
            <a:off x="13202279" y="9392570"/>
            <a:ext cx="2091000" cy="70256"/>
            <a:chOff x="0" y="0"/>
            <a:chExt cx="547795" cy="18406"/>
          </a:xfrm>
        </p:grpSpPr>
        <p:sp>
          <p:nvSpPr>
            <p:cNvPr name="Freeform 9" id="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 id="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0">
            <a:off x="16093379" y="9392570"/>
            <a:ext cx="2091000" cy="70256"/>
            <a:chOff x="0" y="0"/>
            <a:chExt cx="547795" cy="18406"/>
          </a:xfrm>
        </p:grpSpPr>
        <p:sp>
          <p:nvSpPr>
            <p:cNvPr name="Freeform 12" id="1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 id="1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sp>
        <p:nvSpPr>
          <p:cNvPr name="Freeform 14" id="14"/>
          <p:cNvSpPr/>
          <p:nvPr/>
        </p:nvSpPr>
        <p:spPr>
          <a:xfrm flipH="false" flipV="false" rot="0">
            <a:off x="9422386" y="-464401"/>
            <a:ext cx="7312406" cy="6719927"/>
          </a:xfrm>
          <a:custGeom>
            <a:avLst/>
            <a:gdLst/>
            <a:ahLst/>
            <a:cxnLst/>
            <a:rect r="r" b="b" t="t" l="l"/>
            <a:pathLst>
              <a:path h="6719927" w="7312406">
                <a:moveTo>
                  <a:pt x="0" y="0"/>
                </a:moveTo>
                <a:lnTo>
                  <a:pt x="7312407" y="0"/>
                </a:lnTo>
                <a:lnTo>
                  <a:pt x="7312407" y="6719927"/>
                </a:lnTo>
                <a:lnTo>
                  <a:pt x="0" y="6719927"/>
                </a:lnTo>
                <a:lnTo>
                  <a:pt x="0" y="0"/>
                </a:lnTo>
                <a:close/>
              </a:path>
            </a:pathLst>
          </a:custGeom>
          <a:blipFill>
            <a:blip r:embed="rId2"/>
            <a:stretch>
              <a:fillRect l="0" t="-20079" r="0" b="-2015"/>
            </a:stretch>
          </a:blipFill>
        </p:spPr>
      </p:sp>
      <p:grpSp>
        <p:nvGrpSpPr>
          <p:cNvPr name="Group 15" id="15"/>
          <p:cNvGrpSpPr/>
          <p:nvPr/>
        </p:nvGrpSpPr>
        <p:grpSpPr>
          <a:xfrm rot="-5400000">
            <a:off x="240449" y="-1200150"/>
            <a:ext cx="11215802" cy="12687300"/>
            <a:chOff x="0" y="0"/>
            <a:chExt cx="2953956" cy="3341511"/>
          </a:xfrm>
        </p:grpSpPr>
        <p:sp>
          <p:nvSpPr>
            <p:cNvPr name="Freeform 16" id="16"/>
            <p:cNvSpPr/>
            <p:nvPr/>
          </p:nvSpPr>
          <p:spPr>
            <a:xfrm flipH="false" flipV="false" rot="0">
              <a:off x="0" y="0"/>
              <a:ext cx="2953956" cy="3341511"/>
            </a:xfrm>
            <a:custGeom>
              <a:avLst/>
              <a:gdLst/>
              <a:ahLst/>
              <a:cxnLst/>
              <a:rect r="r" b="b" t="t" l="l"/>
              <a:pathLst>
                <a:path h="3341511" w="2953956">
                  <a:moveTo>
                    <a:pt x="0" y="0"/>
                  </a:moveTo>
                  <a:lnTo>
                    <a:pt x="2953956" y="0"/>
                  </a:lnTo>
                  <a:lnTo>
                    <a:pt x="2953956" y="3341511"/>
                  </a:lnTo>
                  <a:lnTo>
                    <a:pt x="0" y="3341511"/>
                  </a:lnTo>
                  <a:close/>
                </a:path>
              </a:pathLst>
            </a:custGeom>
            <a:solidFill>
              <a:srgbClr val="0B1541"/>
            </a:solidFill>
          </p:spPr>
        </p:sp>
        <p:sp>
          <p:nvSpPr>
            <p:cNvPr name="TextBox 17" id="17"/>
            <p:cNvSpPr txBox="true"/>
            <p:nvPr/>
          </p:nvSpPr>
          <p:spPr>
            <a:xfrm>
              <a:off x="0" y="-123825"/>
              <a:ext cx="2953956" cy="3465336"/>
            </a:xfrm>
            <a:prstGeom prst="rect">
              <a:avLst/>
            </a:prstGeom>
          </p:spPr>
          <p:txBody>
            <a:bodyPr anchor="ctr" rtlCol="false" tIns="50800" lIns="50800" bIns="50800" rIns="50800"/>
            <a:lstStyle/>
            <a:p>
              <a:pPr algn="ctr">
                <a:lnSpc>
                  <a:spcPts val="4420"/>
                </a:lnSpc>
              </a:pPr>
            </a:p>
          </p:txBody>
        </p:sp>
      </p:grpSp>
      <p:sp>
        <p:nvSpPr>
          <p:cNvPr name="Freeform 18" id="18"/>
          <p:cNvSpPr/>
          <p:nvPr/>
        </p:nvSpPr>
        <p:spPr>
          <a:xfrm flipH="false" flipV="false" rot="0">
            <a:off x="6479491" y="3089731"/>
            <a:ext cx="16301121" cy="6164788"/>
          </a:xfrm>
          <a:custGeom>
            <a:avLst/>
            <a:gdLst/>
            <a:ahLst/>
            <a:cxnLst/>
            <a:rect r="r" b="b" t="t" l="l"/>
            <a:pathLst>
              <a:path h="6164788" w="16301121">
                <a:moveTo>
                  <a:pt x="0" y="0"/>
                </a:moveTo>
                <a:lnTo>
                  <a:pt x="16301121" y="0"/>
                </a:lnTo>
                <a:lnTo>
                  <a:pt x="16301121" y="6164788"/>
                </a:lnTo>
                <a:lnTo>
                  <a:pt x="0" y="6164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694541" y="2033331"/>
            <a:ext cx="11497459" cy="5980888"/>
            <a:chOff x="0" y="0"/>
            <a:chExt cx="15329945" cy="7974517"/>
          </a:xfrm>
        </p:grpSpPr>
        <p:sp>
          <p:nvSpPr>
            <p:cNvPr name="TextBox 20" id="20"/>
            <p:cNvSpPr txBox="true"/>
            <p:nvPr/>
          </p:nvSpPr>
          <p:spPr>
            <a:xfrm rot="0">
              <a:off x="45070" y="2819342"/>
              <a:ext cx="15284875" cy="1092841"/>
            </a:xfrm>
            <a:prstGeom prst="rect">
              <a:avLst/>
            </a:prstGeom>
          </p:spPr>
          <p:txBody>
            <a:bodyPr anchor="t" rtlCol="false" tIns="0" lIns="0" bIns="0" rIns="0">
              <a:spAutoFit/>
            </a:bodyPr>
            <a:lstStyle/>
            <a:p>
              <a:pPr algn="l" marL="0" indent="0" lvl="0">
                <a:lnSpc>
                  <a:spcPts val="5998"/>
                </a:lnSpc>
              </a:pPr>
              <a:r>
                <a:rPr lang="en-US" sz="5998" spc="119">
                  <a:solidFill>
                    <a:srgbClr val="F88219"/>
                  </a:solidFill>
                  <a:latin typeface="Muli Semi-Bold"/>
                  <a:ea typeface="Muli Semi-Bold"/>
                  <a:cs typeface="Muli Semi-Bold"/>
                  <a:sym typeface="Muli Semi-Bold"/>
                </a:rPr>
                <a:t>IN ACTION</a:t>
              </a:r>
            </a:p>
          </p:txBody>
        </p:sp>
        <p:sp>
          <p:nvSpPr>
            <p:cNvPr name="TextBox 21" id="21"/>
            <p:cNvSpPr txBox="true"/>
            <p:nvPr/>
          </p:nvSpPr>
          <p:spPr>
            <a:xfrm rot="0">
              <a:off x="45070" y="247650"/>
              <a:ext cx="15284875" cy="2338208"/>
            </a:xfrm>
            <a:prstGeom prst="rect">
              <a:avLst/>
            </a:prstGeom>
          </p:spPr>
          <p:txBody>
            <a:bodyPr anchor="t" rtlCol="false" tIns="0" lIns="0" bIns="0" rIns="0">
              <a:spAutoFit/>
            </a:bodyPr>
            <a:lstStyle/>
            <a:p>
              <a:pPr algn="l" marL="0" indent="0" lvl="0">
                <a:lnSpc>
                  <a:spcPts val="12780"/>
                </a:lnSpc>
              </a:pPr>
              <a:r>
                <a:rPr lang="en-US" sz="12780" spc="255">
                  <a:solidFill>
                    <a:srgbClr val="F6BD33"/>
                  </a:solidFill>
                  <a:latin typeface="Montserrat Ultra-Bold"/>
                  <a:ea typeface="Montserrat Ultra-Bold"/>
                  <a:cs typeface="Montserrat Ultra-Bold"/>
                  <a:sym typeface="Montserrat Ultra-Bold"/>
                </a:rPr>
                <a:t>TEAM G</a:t>
              </a:r>
            </a:p>
          </p:txBody>
        </p:sp>
        <p:sp>
          <p:nvSpPr>
            <p:cNvPr name="TextBox 22" id="22"/>
            <p:cNvSpPr txBox="true"/>
            <p:nvPr/>
          </p:nvSpPr>
          <p:spPr>
            <a:xfrm rot="0">
              <a:off x="0" y="5049284"/>
              <a:ext cx="12566120" cy="2925233"/>
            </a:xfrm>
            <a:prstGeom prst="rect">
              <a:avLst/>
            </a:prstGeom>
          </p:spPr>
          <p:txBody>
            <a:bodyPr anchor="t" rtlCol="false" tIns="0" lIns="0" bIns="0" rIns="0">
              <a:spAutoFit/>
            </a:bodyPr>
            <a:lstStyle/>
            <a:p>
              <a:pPr algn="l">
                <a:lnSpc>
                  <a:spcPts val="4900"/>
                </a:lnSpc>
              </a:pPr>
            </a:p>
            <a:p>
              <a:pPr algn="l">
                <a:lnSpc>
                  <a:spcPts val="4200"/>
                </a:lnSpc>
              </a:pPr>
              <a:r>
                <a:rPr lang="en-US" sz="3000">
                  <a:solidFill>
                    <a:srgbClr val="FFFFFF"/>
                  </a:solidFill>
                  <a:latin typeface="Muli Semi-Bold"/>
                  <a:ea typeface="Muli Semi-Bold"/>
                  <a:cs typeface="Muli Semi-Bold"/>
                  <a:sym typeface="Muli Semi-Bold"/>
                </a:rPr>
                <a:t>EVOASTRA VENTURES</a:t>
              </a:r>
            </a:p>
            <a:p>
              <a:pPr algn="l">
                <a:lnSpc>
                  <a:spcPts val="4200"/>
                </a:lnSpc>
              </a:pPr>
              <a:r>
                <a:rPr lang="en-US" sz="3000">
                  <a:solidFill>
                    <a:srgbClr val="FFFFFF"/>
                  </a:solidFill>
                  <a:latin typeface="Muli Semi-Bold"/>
                  <a:ea typeface="Muli Semi-Bold"/>
                  <a:cs typeface="Muli Semi-Bold"/>
                  <a:sym typeface="Muli Semi-Bold"/>
                </a:rPr>
                <a:t>MINI PROJECT</a:t>
              </a:r>
            </a:p>
            <a:p>
              <a:pPr algn="l">
                <a:lnSpc>
                  <a:spcPts val="420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sp>
        <p:nvSpPr>
          <p:cNvPr name="Freeform 2" id="2"/>
          <p:cNvSpPr/>
          <p:nvPr/>
        </p:nvSpPr>
        <p:spPr>
          <a:xfrm flipH="false" flipV="false" rot="0">
            <a:off x="252656" y="0"/>
            <a:ext cx="16992397" cy="16992397"/>
          </a:xfrm>
          <a:custGeom>
            <a:avLst/>
            <a:gdLst/>
            <a:ahLst/>
            <a:cxnLst/>
            <a:rect r="r" b="b" t="t" l="l"/>
            <a:pathLst>
              <a:path h="16992397" w="16992397">
                <a:moveTo>
                  <a:pt x="0" y="0"/>
                </a:moveTo>
                <a:lnTo>
                  <a:pt x="16992397" y="0"/>
                </a:lnTo>
                <a:lnTo>
                  <a:pt x="16992397" y="16992397"/>
                </a:lnTo>
                <a:lnTo>
                  <a:pt x="0" y="16992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0202" y="1692386"/>
            <a:ext cx="15819256" cy="3961405"/>
          </a:xfrm>
          <a:custGeom>
            <a:avLst/>
            <a:gdLst/>
            <a:ahLst/>
            <a:cxnLst/>
            <a:rect r="r" b="b" t="t" l="l"/>
            <a:pathLst>
              <a:path h="3961405" w="15819256">
                <a:moveTo>
                  <a:pt x="0" y="0"/>
                </a:moveTo>
                <a:lnTo>
                  <a:pt x="15819256" y="0"/>
                </a:lnTo>
                <a:lnTo>
                  <a:pt x="15819256" y="3961405"/>
                </a:lnTo>
                <a:lnTo>
                  <a:pt x="0" y="3961405"/>
                </a:lnTo>
                <a:lnTo>
                  <a:pt x="0" y="0"/>
                </a:lnTo>
                <a:close/>
              </a:path>
            </a:pathLst>
          </a:custGeom>
          <a:blipFill>
            <a:blip r:embed="rId4"/>
            <a:stretch>
              <a:fillRect l="0" t="0" r="0" b="0"/>
            </a:stretch>
          </a:blipFill>
        </p:spPr>
      </p:sp>
      <p:sp>
        <p:nvSpPr>
          <p:cNvPr name="Freeform 4" id="4"/>
          <p:cNvSpPr/>
          <p:nvPr/>
        </p:nvSpPr>
        <p:spPr>
          <a:xfrm flipH="false" flipV="false" rot="0">
            <a:off x="1264636" y="5965024"/>
            <a:ext cx="15704390" cy="4321976"/>
          </a:xfrm>
          <a:custGeom>
            <a:avLst/>
            <a:gdLst/>
            <a:ahLst/>
            <a:cxnLst/>
            <a:rect r="r" b="b" t="t" l="l"/>
            <a:pathLst>
              <a:path h="4321976" w="15704390">
                <a:moveTo>
                  <a:pt x="0" y="0"/>
                </a:moveTo>
                <a:lnTo>
                  <a:pt x="15704390" y="0"/>
                </a:lnTo>
                <a:lnTo>
                  <a:pt x="15704390" y="4321976"/>
                </a:lnTo>
                <a:lnTo>
                  <a:pt x="0" y="4321976"/>
                </a:lnTo>
                <a:lnTo>
                  <a:pt x="0" y="0"/>
                </a:lnTo>
                <a:close/>
              </a:path>
            </a:pathLst>
          </a:custGeom>
          <a:blipFill>
            <a:blip r:embed="rId5"/>
            <a:stretch>
              <a:fillRect l="0" t="0" r="0" b="0"/>
            </a:stretch>
          </a:blipFill>
        </p:spPr>
      </p:sp>
      <p:sp>
        <p:nvSpPr>
          <p:cNvPr name="TextBox 5" id="5"/>
          <p:cNvSpPr txBox="true"/>
          <p:nvPr/>
        </p:nvSpPr>
        <p:spPr>
          <a:xfrm rot="0">
            <a:off x="1647926" y="316824"/>
            <a:ext cx="9220305"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3A3A3A"/>
                </a:solidFill>
                <a:latin typeface="Montserrat Bold"/>
                <a:ea typeface="Montserrat Bold"/>
                <a:cs typeface="Montserrat Bold"/>
                <a:sym typeface="Montserrat Bold"/>
              </a:rPr>
              <a:t>DATA VISUALIZATION</a:t>
            </a:r>
          </a:p>
        </p:txBody>
      </p:sp>
      <p:sp>
        <p:nvSpPr>
          <p:cNvPr name="Freeform 6" id="6"/>
          <p:cNvSpPr/>
          <p:nvPr/>
        </p:nvSpPr>
        <p:spPr>
          <a:xfrm flipH="false" flipV="false" rot="0">
            <a:off x="252656" y="259674"/>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287488" y="-1598920"/>
            <a:ext cx="11215802" cy="14413643"/>
            <a:chOff x="0" y="0"/>
            <a:chExt cx="2953956" cy="3796186"/>
          </a:xfrm>
        </p:grpSpPr>
        <p:sp>
          <p:nvSpPr>
            <p:cNvPr name="Freeform 3" id="3"/>
            <p:cNvSpPr/>
            <p:nvPr/>
          </p:nvSpPr>
          <p:spPr>
            <a:xfrm flipH="false" flipV="false" rot="0">
              <a:off x="0" y="0"/>
              <a:ext cx="2953956" cy="3796186"/>
            </a:xfrm>
            <a:custGeom>
              <a:avLst/>
              <a:gdLst/>
              <a:ahLst/>
              <a:cxnLst/>
              <a:rect r="r" b="b" t="t" l="l"/>
              <a:pathLst>
                <a:path h="3796186" w="2953956">
                  <a:moveTo>
                    <a:pt x="0" y="0"/>
                  </a:moveTo>
                  <a:lnTo>
                    <a:pt x="2953956" y="0"/>
                  </a:lnTo>
                  <a:lnTo>
                    <a:pt x="2953956" y="3796186"/>
                  </a:lnTo>
                  <a:lnTo>
                    <a:pt x="0" y="3796186"/>
                  </a:lnTo>
                  <a:close/>
                </a:path>
              </a:pathLst>
            </a:custGeom>
            <a:solidFill>
              <a:srgbClr val="0B1541"/>
            </a:solidFill>
          </p:spPr>
        </p:sp>
        <p:sp>
          <p:nvSpPr>
            <p:cNvPr name="TextBox 4" id="4"/>
            <p:cNvSpPr txBox="true"/>
            <p:nvPr/>
          </p:nvSpPr>
          <p:spPr>
            <a:xfrm>
              <a:off x="0" y="-123825"/>
              <a:ext cx="2953956" cy="3920011"/>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1661930" y="954179"/>
            <a:ext cx="14964140" cy="8378642"/>
          </a:xfrm>
          <a:custGeom>
            <a:avLst/>
            <a:gdLst/>
            <a:ahLst/>
            <a:cxnLst/>
            <a:rect r="r" b="b" t="t" l="l"/>
            <a:pathLst>
              <a:path h="8378642" w="14964140">
                <a:moveTo>
                  <a:pt x="0" y="0"/>
                </a:moveTo>
                <a:lnTo>
                  <a:pt x="14964140" y="0"/>
                </a:lnTo>
                <a:lnTo>
                  <a:pt x="14964140" y="8378642"/>
                </a:lnTo>
                <a:lnTo>
                  <a:pt x="0" y="8378642"/>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1074585" y="-2199361"/>
            <a:ext cx="19448310" cy="13220742"/>
            <a:chOff x="0" y="0"/>
            <a:chExt cx="25931080" cy="17627656"/>
          </a:xfrm>
        </p:grpSpPr>
        <p:sp>
          <p:nvSpPr>
            <p:cNvPr name="AutoShape 3" id="3"/>
            <p:cNvSpPr/>
            <p:nvPr/>
          </p:nvSpPr>
          <p:spPr>
            <a:xfrm flipH="true" flipV="true">
              <a:off x="1024564" y="5994377"/>
              <a:ext cx="1625433" cy="1844832"/>
            </a:xfrm>
            <a:prstGeom prst="line">
              <a:avLst/>
            </a:prstGeom>
            <a:ln cap="rnd" w="464051">
              <a:solidFill>
                <a:srgbClr val="4C62AF"/>
              </a:solidFill>
              <a:prstDash val="solid"/>
              <a:headEnd type="none" len="sm" w="sm"/>
              <a:tailEnd type="none" len="sm" w="sm"/>
            </a:ln>
          </p:spPr>
        </p:sp>
        <p:sp>
          <p:nvSpPr>
            <p:cNvPr name="AutoShape 4" id="4"/>
            <p:cNvSpPr/>
            <p:nvPr/>
          </p:nvSpPr>
          <p:spPr>
            <a:xfrm flipH="true" flipV="true">
              <a:off x="5740343" y="11346686"/>
              <a:ext cx="1625433" cy="1844832"/>
            </a:xfrm>
            <a:prstGeom prst="line">
              <a:avLst/>
            </a:prstGeom>
            <a:ln cap="rnd" w="464051">
              <a:solidFill>
                <a:srgbClr val="4C62AF"/>
              </a:solidFill>
              <a:prstDash val="solid"/>
              <a:headEnd type="none" len="sm" w="sm"/>
              <a:tailEnd type="none" len="sm" w="sm"/>
            </a:ln>
          </p:spPr>
        </p:sp>
        <p:sp>
          <p:nvSpPr>
            <p:cNvPr name="AutoShape 5" id="5"/>
            <p:cNvSpPr/>
            <p:nvPr/>
          </p:nvSpPr>
          <p:spPr>
            <a:xfrm flipH="true" flipV="true">
              <a:off x="982574" y="10958030"/>
              <a:ext cx="1625433" cy="1844832"/>
            </a:xfrm>
            <a:prstGeom prst="line">
              <a:avLst/>
            </a:prstGeom>
            <a:ln cap="rnd" w="464051">
              <a:solidFill>
                <a:srgbClr val="4C62AF"/>
              </a:solidFill>
              <a:prstDash val="solid"/>
              <a:headEnd type="none" len="sm" w="sm"/>
              <a:tailEnd type="none" len="sm" w="sm"/>
            </a:ln>
          </p:spPr>
        </p:sp>
        <p:sp>
          <p:nvSpPr>
            <p:cNvPr name="AutoShape 6" id="6"/>
            <p:cNvSpPr/>
            <p:nvPr/>
          </p:nvSpPr>
          <p:spPr>
            <a:xfrm flipH="true" flipV="true">
              <a:off x="1210180" y="8568873"/>
              <a:ext cx="1085596" cy="1232128"/>
            </a:xfrm>
            <a:prstGeom prst="line">
              <a:avLst/>
            </a:prstGeom>
            <a:ln cap="rnd" w="464051">
              <a:solidFill>
                <a:srgbClr val="4C62AF"/>
              </a:solidFill>
              <a:prstDash val="solid"/>
              <a:headEnd type="none" len="sm" w="sm"/>
              <a:tailEnd type="none" len="sm" w="sm"/>
            </a:ln>
          </p:spPr>
        </p:sp>
        <p:sp>
          <p:nvSpPr>
            <p:cNvPr name="AutoShape 7" id="7"/>
            <p:cNvSpPr/>
            <p:nvPr/>
          </p:nvSpPr>
          <p:spPr>
            <a:xfrm flipH="true" flipV="true">
              <a:off x="3738197" y="9074293"/>
              <a:ext cx="1085596" cy="1232128"/>
            </a:xfrm>
            <a:prstGeom prst="line">
              <a:avLst/>
            </a:prstGeom>
            <a:ln cap="rnd" w="464051">
              <a:solidFill>
                <a:srgbClr val="4C62AF"/>
              </a:solidFill>
              <a:prstDash val="solid"/>
              <a:headEnd type="none" len="sm" w="sm"/>
              <a:tailEnd type="none" len="sm" w="sm"/>
            </a:ln>
          </p:spPr>
        </p:sp>
        <p:sp>
          <p:nvSpPr>
            <p:cNvPr name="AutoShape 8" id="8"/>
            <p:cNvSpPr/>
            <p:nvPr/>
          </p:nvSpPr>
          <p:spPr>
            <a:xfrm flipH="true" flipV="true">
              <a:off x="8852668" y="7799421"/>
              <a:ext cx="1085596" cy="1232128"/>
            </a:xfrm>
            <a:prstGeom prst="line">
              <a:avLst/>
            </a:prstGeom>
            <a:ln cap="rnd" w="464051">
              <a:solidFill>
                <a:srgbClr val="4C62AF"/>
              </a:solidFill>
              <a:prstDash val="solid"/>
              <a:headEnd type="none" len="sm" w="sm"/>
              <a:tailEnd type="none" len="sm" w="sm"/>
            </a:ln>
          </p:spPr>
        </p:sp>
        <p:sp>
          <p:nvSpPr>
            <p:cNvPr name="AutoShape 9" id="9"/>
            <p:cNvSpPr/>
            <p:nvPr/>
          </p:nvSpPr>
          <p:spPr>
            <a:xfrm flipH="true" flipV="true">
              <a:off x="174092" y="12656388"/>
              <a:ext cx="647258" cy="734624"/>
            </a:xfrm>
            <a:prstGeom prst="line">
              <a:avLst/>
            </a:prstGeom>
            <a:ln cap="rnd" w="464051">
              <a:solidFill>
                <a:srgbClr val="4C62AF"/>
              </a:solidFill>
              <a:prstDash val="solid"/>
              <a:headEnd type="none" len="sm" w="sm"/>
              <a:tailEnd type="none" len="sm" w="sm"/>
            </a:ln>
          </p:spPr>
        </p:sp>
        <p:sp>
          <p:nvSpPr>
            <p:cNvPr name="AutoShape 10" id="10"/>
            <p:cNvSpPr/>
            <p:nvPr/>
          </p:nvSpPr>
          <p:spPr>
            <a:xfrm flipH="true" flipV="true">
              <a:off x="11826941" y="8553593"/>
              <a:ext cx="647258" cy="734624"/>
            </a:xfrm>
            <a:prstGeom prst="line">
              <a:avLst/>
            </a:prstGeom>
            <a:ln cap="rnd" w="464051">
              <a:solidFill>
                <a:srgbClr val="4C62AF"/>
              </a:solidFill>
              <a:prstDash val="solid"/>
              <a:headEnd type="none" len="sm" w="sm"/>
              <a:tailEnd type="none" len="sm" w="sm"/>
            </a:ln>
          </p:spPr>
        </p:sp>
        <p:sp>
          <p:nvSpPr>
            <p:cNvPr name="AutoShape 11" id="11"/>
            <p:cNvSpPr/>
            <p:nvPr/>
          </p:nvSpPr>
          <p:spPr>
            <a:xfrm flipH="true" flipV="true">
              <a:off x="7740639" y="5989702"/>
              <a:ext cx="647258" cy="734624"/>
            </a:xfrm>
            <a:prstGeom prst="line">
              <a:avLst/>
            </a:prstGeom>
            <a:ln cap="rnd" w="464051">
              <a:solidFill>
                <a:srgbClr val="4C62AF"/>
              </a:solidFill>
              <a:prstDash val="solid"/>
              <a:headEnd type="none" len="sm" w="sm"/>
              <a:tailEnd type="none" len="sm" w="sm"/>
            </a:ln>
          </p:spPr>
        </p:sp>
        <p:sp>
          <p:nvSpPr>
            <p:cNvPr name="AutoShape 12" id="12"/>
            <p:cNvSpPr/>
            <p:nvPr/>
          </p:nvSpPr>
          <p:spPr>
            <a:xfrm flipH="true" flipV="true">
              <a:off x="4025043" y="11763683"/>
              <a:ext cx="1085596" cy="1232128"/>
            </a:xfrm>
            <a:prstGeom prst="line">
              <a:avLst/>
            </a:prstGeom>
            <a:ln cap="rnd" w="464051">
              <a:solidFill>
                <a:srgbClr val="4C62AF"/>
              </a:solidFill>
              <a:prstDash val="solid"/>
              <a:headEnd type="none" len="sm" w="sm"/>
              <a:tailEnd type="none" len="sm" w="sm"/>
            </a:ln>
          </p:spPr>
        </p:sp>
        <p:sp>
          <p:nvSpPr>
            <p:cNvPr name="AutoShape 13" id="13"/>
            <p:cNvSpPr/>
            <p:nvPr/>
          </p:nvSpPr>
          <p:spPr>
            <a:xfrm flipH="true" flipV="true">
              <a:off x="9569558" y="5531277"/>
              <a:ext cx="1085596" cy="1232128"/>
            </a:xfrm>
            <a:prstGeom prst="line">
              <a:avLst/>
            </a:prstGeom>
            <a:ln cap="rnd" w="464051">
              <a:solidFill>
                <a:srgbClr val="4C62AF"/>
              </a:solidFill>
              <a:prstDash val="solid"/>
              <a:headEnd type="none" len="sm" w="sm"/>
              <a:tailEnd type="none" len="sm" w="sm"/>
            </a:ln>
          </p:spPr>
        </p:sp>
        <p:sp>
          <p:nvSpPr>
            <p:cNvPr name="AutoShape 14" id="14"/>
            <p:cNvSpPr/>
            <p:nvPr/>
          </p:nvSpPr>
          <p:spPr>
            <a:xfrm flipH="true" flipV="true">
              <a:off x="3595831" y="6466939"/>
              <a:ext cx="1085596" cy="1232128"/>
            </a:xfrm>
            <a:prstGeom prst="line">
              <a:avLst/>
            </a:prstGeom>
            <a:ln cap="rnd" w="464051">
              <a:solidFill>
                <a:srgbClr val="4C62AF"/>
              </a:solidFill>
              <a:prstDash val="solid"/>
              <a:headEnd type="none" len="sm" w="sm"/>
              <a:tailEnd type="none" len="sm" w="sm"/>
            </a:ln>
          </p:spPr>
        </p:sp>
        <p:sp>
          <p:nvSpPr>
            <p:cNvPr name="AutoShape 15" id="15"/>
            <p:cNvSpPr/>
            <p:nvPr/>
          </p:nvSpPr>
          <p:spPr>
            <a:xfrm flipH="true" flipV="true">
              <a:off x="6410694" y="9661748"/>
              <a:ext cx="1085596" cy="1232128"/>
            </a:xfrm>
            <a:prstGeom prst="line">
              <a:avLst/>
            </a:prstGeom>
            <a:ln cap="rnd" w="464051">
              <a:solidFill>
                <a:srgbClr val="4C62AF"/>
              </a:solidFill>
              <a:prstDash val="solid"/>
              <a:headEnd type="none" len="sm" w="sm"/>
              <a:tailEnd type="none" len="sm" w="sm"/>
            </a:ln>
          </p:spPr>
        </p:sp>
        <p:sp>
          <p:nvSpPr>
            <p:cNvPr name="AutoShape 16" id="16"/>
            <p:cNvSpPr/>
            <p:nvPr/>
          </p:nvSpPr>
          <p:spPr>
            <a:xfrm flipH="true" flipV="true">
              <a:off x="5953983" y="6577852"/>
              <a:ext cx="1625433" cy="1844832"/>
            </a:xfrm>
            <a:prstGeom prst="line">
              <a:avLst/>
            </a:prstGeom>
            <a:ln cap="rnd" w="464051">
              <a:solidFill>
                <a:srgbClr val="4C62AF"/>
              </a:solidFill>
              <a:prstDash val="solid"/>
              <a:headEnd type="none" len="sm" w="sm"/>
              <a:tailEnd type="none" len="sm" w="sm"/>
            </a:ln>
          </p:spPr>
        </p:sp>
        <p:sp>
          <p:nvSpPr>
            <p:cNvPr name="AutoShape 17" id="17"/>
            <p:cNvSpPr/>
            <p:nvPr/>
          </p:nvSpPr>
          <p:spPr>
            <a:xfrm flipH="true" flipV="true">
              <a:off x="9305909" y="10077633"/>
              <a:ext cx="1625433" cy="1844832"/>
            </a:xfrm>
            <a:prstGeom prst="line">
              <a:avLst/>
            </a:prstGeom>
            <a:ln cap="rnd" w="464051">
              <a:solidFill>
                <a:srgbClr val="4C62AF"/>
              </a:solidFill>
              <a:prstDash val="solid"/>
              <a:headEnd type="none" len="sm" w="sm"/>
              <a:tailEnd type="none" len="sm" w="sm"/>
            </a:ln>
          </p:spPr>
        </p:sp>
        <p:sp>
          <p:nvSpPr>
            <p:cNvPr name="AutoShape 18" id="18"/>
            <p:cNvSpPr/>
            <p:nvPr/>
          </p:nvSpPr>
          <p:spPr>
            <a:xfrm flipH="true" flipV="true">
              <a:off x="14021688" y="15429942"/>
              <a:ext cx="1625433" cy="1844832"/>
            </a:xfrm>
            <a:prstGeom prst="line">
              <a:avLst/>
            </a:prstGeom>
            <a:ln cap="rnd" w="464051">
              <a:solidFill>
                <a:srgbClr val="4C62AF"/>
              </a:solidFill>
              <a:prstDash val="solid"/>
              <a:headEnd type="none" len="sm" w="sm"/>
              <a:tailEnd type="none" len="sm" w="sm"/>
            </a:ln>
          </p:spPr>
        </p:sp>
        <p:sp>
          <p:nvSpPr>
            <p:cNvPr name="AutoShape 19" id="19"/>
            <p:cNvSpPr/>
            <p:nvPr/>
          </p:nvSpPr>
          <p:spPr>
            <a:xfrm flipH="true" flipV="true">
              <a:off x="9263918" y="15041285"/>
              <a:ext cx="1625433" cy="1844832"/>
            </a:xfrm>
            <a:prstGeom prst="line">
              <a:avLst/>
            </a:prstGeom>
            <a:ln cap="rnd" w="464051">
              <a:solidFill>
                <a:srgbClr val="4C62AF"/>
              </a:solidFill>
              <a:prstDash val="solid"/>
              <a:headEnd type="none" len="sm" w="sm"/>
              <a:tailEnd type="none" len="sm" w="sm"/>
            </a:ln>
          </p:spPr>
        </p:sp>
        <p:sp>
          <p:nvSpPr>
            <p:cNvPr name="AutoShape 20" id="20"/>
            <p:cNvSpPr/>
            <p:nvPr/>
          </p:nvSpPr>
          <p:spPr>
            <a:xfrm flipH="true" flipV="true">
              <a:off x="9491525" y="12652129"/>
              <a:ext cx="1085596" cy="1232128"/>
            </a:xfrm>
            <a:prstGeom prst="line">
              <a:avLst/>
            </a:prstGeom>
            <a:ln cap="rnd" w="464051">
              <a:solidFill>
                <a:srgbClr val="4C62AF"/>
              </a:solidFill>
              <a:prstDash val="solid"/>
              <a:headEnd type="none" len="sm" w="sm"/>
              <a:tailEnd type="none" len="sm" w="sm"/>
            </a:ln>
          </p:spPr>
        </p:sp>
        <p:sp>
          <p:nvSpPr>
            <p:cNvPr name="AutoShape 21" id="21"/>
            <p:cNvSpPr/>
            <p:nvPr/>
          </p:nvSpPr>
          <p:spPr>
            <a:xfrm flipH="true" flipV="true">
              <a:off x="12019542" y="13157548"/>
              <a:ext cx="1085596" cy="1232128"/>
            </a:xfrm>
            <a:prstGeom prst="line">
              <a:avLst/>
            </a:prstGeom>
            <a:ln cap="rnd" w="464051">
              <a:solidFill>
                <a:srgbClr val="4C62AF"/>
              </a:solidFill>
              <a:prstDash val="solid"/>
              <a:headEnd type="none" len="sm" w="sm"/>
              <a:tailEnd type="none" len="sm" w="sm"/>
            </a:ln>
          </p:spPr>
        </p:sp>
        <p:sp>
          <p:nvSpPr>
            <p:cNvPr name="AutoShape 22" id="22"/>
            <p:cNvSpPr/>
            <p:nvPr/>
          </p:nvSpPr>
          <p:spPr>
            <a:xfrm flipH="true" flipV="true">
              <a:off x="17134013" y="11882677"/>
              <a:ext cx="1085596" cy="1232128"/>
            </a:xfrm>
            <a:prstGeom prst="line">
              <a:avLst/>
            </a:prstGeom>
            <a:ln cap="rnd" w="464051">
              <a:solidFill>
                <a:srgbClr val="4C62AF"/>
              </a:solidFill>
              <a:prstDash val="solid"/>
              <a:headEnd type="none" len="sm" w="sm"/>
              <a:tailEnd type="none" len="sm" w="sm"/>
            </a:ln>
          </p:spPr>
        </p:sp>
        <p:sp>
          <p:nvSpPr>
            <p:cNvPr name="AutoShape 23" id="23"/>
            <p:cNvSpPr/>
            <p:nvPr/>
          </p:nvSpPr>
          <p:spPr>
            <a:xfrm flipH="true" flipV="true">
              <a:off x="8455437" y="16739643"/>
              <a:ext cx="647258" cy="734624"/>
            </a:xfrm>
            <a:prstGeom prst="line">
              <a:avLst/>
            </a:prstGeom>
            <a:ln cap="rnd" w="464051">
              <a:solidFill>
                <a:srgbClr val="4C62AF"/>
              </a:solidFill>
              <a:prstDash val="solid"/>
              <a:headEnd type="none" len="sm" w="sm"/>
              <a:tailEnd type="none" len="sm" w="sm"/>
            </a:ln>
          </p:spPr>
        </p:sp>
        <p:sp>
          <p:nvSpPr>
            <p:cNvPr name="AutoShape 24" id="24"/>
            <p:cNvSpPr/>
            <p:nvPr/>
          </p:nvSpPr>
          <p:spPr>
            <a:xfrm flipH="true" flipV="true">
              <a:off x="20108286" y="12636848"/>
              <a:ext cx="647258" cy="734624"/>
            </a:xfrm>
            <a:prstGeom prst="line">
              <a:avLst/>
            </a:prstGeom>
            <a:ln cap="rnd" w="464051">
              <a:solidFill>
                <a:srgbClr val="4C62AF"/>
              </a:solidFill>
              <a:prstDash val="solid"/>
              <a:headEnd type="none" len="sm" w="sm"/>
              <a:tailEnd type="none" len="sm" w="sm"/>
            </a:ln>
          </p:spPr>
        </p:sp>
        <p:sp>
          <p:nvSpPr>
            <p:cNvPr name="AutoShape 25" id="25"/>
            <p:cNvSpPr/>
            <p:nvPr/>
          </p:nvSpPr>
          <p:spPr>
            <a:xfrm flipH="true" flipV="true">
              <a:off x="16021984" y="10072957"/>
              <a:ext cx="647258" cy="734624"/>
            </a:xfrm>
            <a:prstGeom prst="line">
              <a:avLst/>
            </a:prstGeom>
            <a:ln cap="rnd" w="464051">
              <a:solidFill>
                <a:srgbClr val="4C62AF"/>
              </a:solidFill>
              <a:prstDash val="solid"/>
              <a:headEnd type="none" len="sm" w="sm"/>
              <a:tailEnd type="none" len="sm" w="sm"/>
            </a:ln>
          </p:spPr>
        </p:sp>
        <p:sp>
          <p:nvSpPr>
            <p:cNvPr name="AutoShape 26" id="26"/>
            <p:cNvSpPr/>
            <p:nvPr/>
          </p:nvSpPr>
          <p:spPr>
            <a:xfrm flipH="true" flipV="true">
              <a:off x="12306388" y="15846938"/>
              <a:ext cx="1085596" cy="1232128"/>
            </a:xfrm>
            <a:prstGeom prst="line">
              <a:avLst/>
            </a:prstGeom>
            <a:ln cap="rnd" w="464051">
              <a:solidFill>
                <a:srgbClr val="4C62AF"/>
              </a:solidFill>
              <a:prstDash val="solid"/>
              <a:headEnd type="none" len="sm" w="sm"/>
              <a:tailEnd type="none" len="sm" w="sm"/>
            </a:ln>
          </p:spPr>
        </p:sp>
        <p:sp>
          <p:nvSpPr>
            <p:cNvPr name="AutoShape 27" id="27"/>
            <p:cNvSpPr/>
            <p:nvPr/>
          </p:nvSpPr>
          <p:spPr>
            <a:xfrm flipH="true" flipV="true">
              <a:off x="17850903" y="9614533"/>
              <a:ext cx="1085596" cy="1232128"/>
            </a:xfrm>
            <a:prstGeom prst="line">
              <a:avLst/>
            </a:prstGeom>
            <a:ln cap="rnd" w="464051">
              <a:solidFill>
                <a:srgbClr val="4C62AF"/>
              </a:solidFill>
              <a:prstDash val="solid"/>
              <a:headEnd type="none" len="sm" w="sm"/>
              <a:tailEnd type="none" len="sm" w="sm"/>
            </a:ln>
          </p:spPr>
        </p:sp>
        <p:sp>
          <p:nvSpPr>
            <p:cNvPr name="AutoShape 28" id="28"/>
            <p:cNvSpPr/>
            <p:nvPr/>
          </p:nvSpPr>
          <p:spPr>
            <a:xfrm flipH="true" flipV="true">
              <a:off x="11877176" y="10550194"/>
              <a:ext cx="1085596" cy="1232128"/>
            </a:xfrm>
            <a:prstGeom prst="line">
              <a:avLst/>
            </a:prstGeom>
            <a:ln cap="rnd" w="464051">
              <a:solidFill>
                <a:srgbClr val="4C62AF"/>
              </a:solidFill>
              <a:prstDash val="solid"/>
              <a:headEnd type="none" len="sm" w="sm"/>
              <a:tailEnd type="none" len="sm" w="sm"/>
            </a:ln>
          </p:spPr>
        </p:sp>
        <p:sp>
          <p:nvSpPr>
            <p:cNvPr name="AutoShape 29" id="29"/>
            <p:cNvSpPr/>
            <p:nvPr/>
          </p:nvSpPr>
          <p:spPr>
            <a:xfrm flipH="true" flipV="true">
              <a:off x="14692039" y="13745004"/>
              <a:ext cx="1085596" cy="1232128"/>
            </a:xfrm>
            <a:prstGeom prst="line">
              <a:avLst/>
            </a:prstGeom>
            <a:ln cap="rnd" w="464051">
              <a:solidFill>
                <a:srgbClr val="4C62AF"/>
              </a:solidFill>
              <a:prstDash val="solid"/>
              <a:headEnd type="none" len="sm" w="sm"/>
              <a:tailEnd type="none" len="sm" w="sm"/>
            </a:ln>
          </p:spPr>
        </p:sp>
        <p:sp>
          <p:nvSpPr>
            <p:cNvPr name="AutoShape 30" id="30"/>
            <p:cNvSpPr/>
            <p:nvPr/>
          </p:nvSpPr>
          <p:spPr>
            <a:xfrm flipH="true" flipV="true">
              <a:off x="14235327" y="10661107"/>
              <a:ext cx="1625433" cy="1844832"/>
            </a:xfrm>
            <a:prstGeom prst="line">
              <a:avLst/>
            </a:prstGeom>
            <a:ln cap="rnd" w="464051">
              <a:solidFill>
                <a:srgbClr val="4C62AF"/>
              </a:solidFill>
              <a:prstDash val="solid"/>
              <a:headEnd type="none" len="sm" w="sm"/>
              <a:tailEnd type="none" len="sm" w="sm"/>
            </a:ln>
          </p:spPr>
        </p:sp>
        <p:sp>
          <p:nvSpPr>
            <p:cNvPr name="AutoShape 31" id="31"/>
            <p:cNvSpPr/>
            <p:nvPr/>
          </p:nvSpPr>
          <p:spPr>
            <a:xfrm flipH="true" flipV="true">
              <a:off x="14307353" y="616488"/>
              <a:ext cx="1625433" cy="1844832"/>
            </a:xfrm>
            <a:prstGeom prst="line">
              <a:avLst/>
            </a:prstGeom>
            <a:ln cap="rnd" w="464051">
              <a:solidFill>
                <a:srgbClr val="4C62AF"/>
              </a:solidFill>
              <a:prstDash val="solid"/>
              <a:headEnd type="none" len="sm" w="sm"/>
              <a:tailEnd type="none" len="sm" w="sm"/>
            </a:ln>
          </p:spPr>
        </p:sp>
        <p:sp>
          <p:nvSpPr>
            <p:cNvPr name="AutoShape 32" id="32"/>
            <p:cNvSpPr/>
            <p:nvPr/>
          </p:nvSpPr>
          <p:spPr>
            <a:xfrm flipH="true" flipV="true">
              <a:off x="19023132" y="5968797"/>
              <a:ext cx="1625433" cy="1844832"/>
            </a:xfrm>
            <a:prstGeom prst="line">
              <a:avLst/>
            </a:prstGeom>
            <a:ln cap="rnd" w="464051">
              <a:solidFill>
                <a:srgbClr val="4C62AF"/>
              </a:solidFill>
              <a:prstDash val="solid"/>
              <a:headEnd type="none" len="sm" w="sm"/>
              <a:tailEnd type="none" len="sm" w="sm"/>
            </a:ln>
          </p:spPr>
        </p:sp>
        <p:sp>
          <p:nvSpPr>
            <p:cNvPr name="AutoShape 33" id="33"/>
            <p:cNvSpPr/>
            <p:nvPr/>
          </p:nvSpPr>
          <p:spPr>
            <a:xfrm flipH="true" flipV="true">
              <a:off x="14265362" y="5580141"/>
              <a:ext cx="1625433" cy="1844832"/>
            </a:xfrm>
            <a:prstGeom prst="line">
              <a:avLst/>
            </a:prstGeom>
            <a:ln cap="rnd" w="464051">
              <a:solidFill>
                <a:srgbClr val="4C62AF"/>
              </a:solidFill>
              <a:prstDash val="solid"/>
              <a:headEnd type="none" len="sm" w="sm"/>
              <a:tailEnd type="none" len="sm" w="sm"/>
            </a:ln>
          </p:spPr>
        </p:sp>
        <p:sp>
          <p:nvSpPr>
            <p:cNvPr name="AutoShape 34" id="34"/>
            <p:cNvSpPr/>
            <p:nvPr/>
          </p:nvSpPr>
          <p:spPr>
            <a:xfrm flipH="true" flipV="true">
              <a:off x="14492969" y="3190984"/>
              <a:ext cx="1085596" cy="1232128"/>
            </a:xfrm>
            <a:prstGeom prst="line">
              <a:avLst/>
            </a:prstGeom>
            <a:ln cap="rnd" w="464051">
              <a:solidFill>
                <a:srgbClr val="4C62AF"/>
              </a:solidFill>
              <a:prstDash val="solid"/>
              <a:headEnd type="none" len="sm" w="sm"/>
              <a:tailEnd type="none" len="sm" w="sm"/>
            </a:ln>
          </p:spPr>
        </p:sp>
        <p:sp>
          <p:nvSpPr>
            <p:cNvPr name="AutoShape 35" id="35"/>
            <p:cNvSpPr/>
            <p:nvPr/>
          </p:nvSpPr>
          <p:spPr>
            <a:xfrm flipH="true" flipV="true">
              <a:off x="17020985" y="3696404"/>
              <a:ext cx="1085596" cy="1232128"/>
            </a:xfrm>
            <a:prstGeom prst="line">
              <a:avLst/>
            </a:prstGeom>
            <a:ln cap="rnd" w="464051">
              <a:solidFill>
                <a:srgbClr val="4C62AF"/>
              </a:solidFill>
              <a:prstDash val="solid"/>
              <a:headEnd type="none" len="sm" w="sm"/>
              <a:tailEnd type="none" len="sm" w="sm"/>
            </a:ln>
          </p:spPr>
        </p:sp>
        <p:sp>
          <p:nvSpPr>
            <p:cNvPr name="AutoShape 36" id="36"/>
            <p:cNvSpPr/>
            <p:nvPr/>
          </p:nvSpPr>
          <p:spPr>
            <a:xfrm flipH="true" flipV="true">
              <a:off x="22135457" y="2421532"/>
              <a:ext cx="1085596" cy="1232128"/>
            </a:xfrm>
            <a:prstGeom prst="line">
              <a:avLst/>
            </a:prstGeom>
            <a:ln cap="rnd" w="464051">
              <a:solidFill>
                <a:srgbClr val="4C62AF"/>
              </a:solidFill>
              <a:prstDash val="solid"/>
              <a:headEnd type="none" len="sm" w="sm"/>
              <a:tailEnd type="none" len="sm" w="sm"/>
            </a:ln>
          </p:spPr>
        </p:sp>
        <p:sp>
          <p:nvSpPr>
            <p:cNvPr name="AutoShape 37" id="37"/>
            <p:cNvSpPr/>
            <p:nvPr/>
          </p:nvSpPr>
          <p:spPr>
            <a:xfrm flipH="true" flipV="true">
              <a:off x="13456881" y="7278499"/>
              <a:ext cx="647258" cy="734624"/>
            </a:xfrm>
            <a:prstGeom prst="line">
              <a:avLst/>
            </a:prstGeom>
            <a:ln cap="rnd" w="464051">
              <a:solidFill>
                <a:srgbClr val="4C62AF"/>
              </a:solidFill>
              <a:prstDash val="solid"/>
              <a:headEnd type="none" len="sm" w="sm"/>
              <a:tailEnd type="none" len="sm" w="sm"/>
            </a:ln>
          </p:spPr>
        </p:sp>
        <p:sp>
          <p:nvSpPr>
            <p:cNvPr name="AutoShape 38" id="38"/>
            <p:cNvSpPr/>
            <p:nvPr/>
          </p:nvSpPr>
          <p:spPr>
            <a:xfrm flipH="true" flipV="true">
              <a:off x="25109729" y="3175704"/>
              <a:ext cx="647258" cy="734624"/>
            </a:xfrm>
            <a:prstGeom prst="line">
              <a:avLst/>
            </a:prstGeom>
            <a:ln cap="rnd" w="464051">
              <a:solidFill>
                <a:srgbClr val="4C62AF"/>
              </a:solidFill>
              <a:prstDash val="solid"/>
              <a:headEnd type="none" len="sm" w="sm"/>
              <a:tailEnd type="none" len="sm" w="sm"/>
            </a:ln>
          </p:spPr>
        </p:sp>
        <p:sp>
          <p:nvSpPr>
            <p:cNvPr name="AutoShape 39" id="39"/>
            <p:cNvSpPr/>
            <p:nvPr/>
          </p:nvSpPr>
          <p:spPr>
            <a:xfrm flipH="true" flipV="true">
              <a:off x="21023428" y="611813"/>
              <a:ext cx="647258" cy="734624"/>
            </a:xfrm>
            <a:prstGeom prst="line">
              <a:avLst/>
            </a:prstGeom>
            <a:ln cap="rnd" w="464051">
              <a:solidFill>
                <a:srgbClr val="4C62AF"/>
              </a:solidFill>
              <a:prstDash val="solid"/>
              <a:headEnd type="none" len="sm" w="sm"/>
              <a:tailEnd type="none" len="sm" w="sm"/>
            </a:ln>
          </p:spPr>
        </p:sp>
        <p:sp>
          <p:nvSpPr>
            <p:cNvPr name="AutoShape 40" id="40"/>
            <p:cNvSpPr/>
            <p:nvPr/>
          </p:nvSpPr>
          <p:spPr>
            <a:xfrm flipH="true" flipV="true">
              <a:off x="17307832" y="6385794"/>
              <a:ext cx="1085596" cy="1232128"/>
            </a:xfrm>
            <a:prstGeom prst="line">
              <a:avLst/>
            </a:prstGeom>
            <a:ln cap="rnd" w="464051">
              <a:solidFill>
                <a:srgbClr val="4C62AF"/>
              </a:solidFill>
              <a:prstDash val="solid"/>
              <a:headEnd type="none" len="sm" w="sm"/>
              <a:tailEnd type="none" len="sm" w="sm"/>
            </a:ln>
          </p:spPr>
        </p:sp>
        <p:sp>
          <p:nvSpPr>
            <p:cNvPr name="AutoShape 41" id="41"/>
            <p:cNvSpPr/>
            <p:nvPr/>
          </p:nvSpPr>
          <p:spPr>
            <a:xfrm flipH="true" flipV="true">
              <a:off x="22852347" y="153388"/>
              <a:ext cx="1085596" cy="1232128"/>
            </a:xfrm>
            <a:prstGeom prst="line">
              <a:avLst/>
            </a:prstGeom>
            <a:ln cap="rnd" w="464051">
              <a:solidFill>
                <a:srgbClr val="4C62AF"/>
              </a:solidFill>
              <a:prstDash val="solid"/>
              <a:headEnd type="none" len="sm" w="sm"/>
              <a:tailEnd type="none" len="sm" w="sm"/>
            </a:ln>
          </p:spPr>
        </p:sp>
        <p:sp>
          <p:nvSpPr>
            <p:cNvPr name="AutoShape 42" id="42"/>
            <p:cNvSpPr/>
            <p:nvPr/>
          </p:nvSpPr>
          <p:spPr>
            <a:xfrm flipH="true" flipV="true">
              <a:off x="16878620" y="1089050"/>
              <a:ext cx="1085596" cy="1232128"/>
            </a:xfrm>
            <a:prstGeom prst="line">
              <a:avLst/>
            </a:prstGeom>
            <a:ln cap="rnd" w="464051">
              <a:solidFill>
                <a:srgbClr val="4C62AF"/>
              </a:solidFill>
              <a:prstDash val="solid"/>
              <a:headEnd type="none" len="sm" w="sm"/>
              <a:tailEnd type="none" len="sm" w="sm"/>
            </a:ln>
          </p:spPr>
        </p:sp>
        <p:sp>
          <p:nvSpPr>
            <p:cNvPr name="AutoShape 43" id="43"/>
            <p:cNvSpPr/>
            <p:nvPr/>
          </p:nvSpPr>
          <p:spPr>
            <a:xfrm flipH="true" flipV="true">
              <a:off x="19693483" y="4283859"/>
              <a:ext cx="1085596" cy="1232128"/>
            </a:xfrm>
            <a:prstGeom prst="line">
              <a:avLst/>
            </a:prstGeom>
            <a:ln cap="rnd" w="464051">
              <a:solidFill>
                <a:srgbClr val="4C62AF"/>
              </a:solidFill>
              <a:prstDash val="solid"/>
              <a:headEnd type="none" len="sm" w="sm"/>
              <a:tailEnd type="none" len="sm" w="sm"/>
            </a:ln>
          </p:spPr>
        </p:sp>
        <p:sp>
          <p:nvSpPr>
            <p:cNvPr name="AutoShape 44" id="44"/>
            <p:cNvSpPr/>
            <p:nvPr/>
          </p:nvSpPr>
          <p:spPr>
            <a:xfrm flipH="true" flipV="true">
              <a:off x="19236771" y="1199963"/>
              <a:ext cx="1625433" cy="1844832"/>
            </a:xfrm>
            <a:prstGeom prst="line">
              <a:avLst/>
            </a:prstGeom>
            <a:ln cap="rnd" w="464051">
              <a:solidFill>
                <a:srgbClr val="4C62AF"/>
              </a:solidFill>
              <a:prstDash val="solid"/>
              <a:headEnd type="none" len="sm" w="sm"/>
              <a:tailEnd type="none" len="sm" w="sm"/>
            </a:ln>
          </p:spPr>
        </p:sp>
      </p:grpSp>
      <p:sp>
        <p:nvSpPr>
          <p:cNvPr name="Freeform 45" id="45"/>
          <p:cNvSpPr/>
          <p:nvPr/>
        </p:nvSpPr>
        <p:spPr>
          <a:xfrm flipH="false" flipV="false" rot="0">
            <a:off x="531053" y="412614"/>
            <a:ext cx="7221223" cy="4358098"/>
          </a:xfrm>
          <a:custGeom>
            <a:avLst/>
            <a:gdLst/>
            <a:ahLst/>
            <a:cxnLst/>
            <a:rect r="r" b="b" t="t" l="l"/>
            <a:pathLst>
              <a:path h="4358098" w="7221223">
                <a:moveTo>
                  <a:pt x="0" y="0"/>
                </a:moveTo>
                <a:lnTo>
                  <a:pt x="7221223" y="0"/>
                </a:lnTo>
                <a:lnTo>
                  <a:pt x="7221223" y="4358097"/>
                </a:lnTo>
                <a:lnTo>
                  <a:pt x="0" y="4358097"/>
                </a:lnTo>
                <a:lnTo>
                  <a:pt x="0" y="0"/>
                </a:lnTo>
                <a:close/>
              </a:path>
            </a:pathLst>
          </a:custGeom>
          <a:blipFill>
            <a:blip r:embed="rId2"/>
            <a:stretch>
              <a:fillRect l="0" t="-1258" r="-1148" b="-1258"/>
            </a:stretch>
          </a:blipFill>
        </p:spPr>
      </p:sp>
      <p:sp>
        <p:nvSpPr>
          <p:cNvPr name="Freeform 46" id="46"/>
          <p:cNvSpPr/>
          <p:nvPr/>
        </p:nvSpPr>
        <p:spPr>
          <a:xfrm flipH="false" flipV="false" rot="0">
            <a:off x="531053" y="5143500"/>
            <a:ext cx="7221223" cy="4426763"/>
          </a:xfrm>
          <a:custGeom>
            <a:avLst/>
            <a:gdLst/>
            <a:ahLst/>
            <a:cxnLst/>
            <a:rect r="r" b="b" t="t" l="l"/>
            <a:pathLst>
              <a:path h="4426763" w="7221223">
                <a:moveTo>
                  <a:pt x="0" y="0"/>
                </a:moveTo>
                <a:lnTo>
                  <a:pt x="7221223" y="0"/>
                </a:lnTo>
                <a:lnTo>
                  <a:pt x="7221223" y="4426763"/>
                </a:lnTo>
                <a:lnTo>
                  <a:pt x="0" y="4426763"/>
                </a:lnTo>
                <a:lnTo>
                  <a:pt x="0" y="0"/>
                </a:lnTo>
                <a:close/>
              </a:path>
            </a:pathLst>
          </a:custGeom>
          <a:blipFill>
            <a:blip r:embed="rId3"/>
            <a:stretch>
              <a:fillRect l="0" t="0" r="0" b="0"/>
            </a:stretch>
          </a:blipFill>
        </p:spPr>
      </p:sp>
      <p:sp>
        <p:nvSpPr>
          <p:cNvPr name="Freeform 47" id="47"/>
          <p:cNvSpPr/>
          <p:nvPr/>
        </p:nvSpPr>
        <p:spPr>
          <a:xfrm flipH="false" flipV="false" rot="0">
            <a:off x="8649570" y="405386"/>
            <a:ext cx="8984580" cy="4365325"/>
          </a:xfrm>
          <a:custGeom>
            <a:avLst/>
            <a:gdLst/>
            <a:ahLst/>
            <a:cxnLst/>
            <a:rect r="r" b="b" t="t" l="l"/>
            <a:pathLst>
              <a:path h="4365325" w="8984580">
                <a:moveTo>
                  <a:pt x="0" y="0"/>
                </a:moveTo>
                <a:lnTo>
                  <a:pt x="8984580" y="0"/>
                </a:lnTo>
                <a:lnTo>
                  <a:pt x="8984580" y="4365325"/>
                </a:lnTo>
                <a:lnTo>
                  <a:pt x="0" y="4365325"/>
                </a:lnTo>
                <a:lnTo>
                  <a:pt x="0" y="0"/>
                </a:lnTo>
                <a:close/>
              </a:path>
            </a:pathLst>
          </a:custGeom>
          <a:blipFill>
            <a:blip r:embed="rId4"/>
            <a:stretch>
              <a:fillRect l="-3112" t="0" r="-3112" b="0"/>
            </a:stretch>
          </a:blipFill>
        </p:spPr>
      </p:sp>
      <p:sp>
        <p:nvSpPr>
          <p:cNvPr name="Freeform 48" id="48"/>
          <p:cNvSpPr/>
          <p:nvPr/>
        </p:nvSpPr>
        <p:spPr>
          <a:xfrm flipH="false" flipV="false" rot="0">
            <a:off x="8968274" y="5107750"/>
            <a:ext cx="8556717" cy="4498263"/>
          </a:xfrm>
          <a:custGeom>
            <a:avLst/>
            <a:gdLst/>
            <a:ahLst/>
            <a:cxnLst/>
            <a:rect r="r" b="b" t="t" l="l"/>
            <a:pathLst>
              <a:path h="4498263" w="8556717">
                <a:moveTo>
                  <a:pt x="0" y="0"/>
                </a:moveTo>
                <a:lnTo>
                  <a:pt x="8556718" y="0"/>
                </a:lnTo>
                <a:lnTo>
                  <a:pt x="8556718" y="4498263"/>
                </a:lnTo>
                <a:lnTo>
                  <a:pt x="0" y="4498263"/>
                </a:lnTo>
                <a:lnTo>
                  <a:pt x="0" y="0"/>
                </a:lnTo>
                <a:close/>
              </a:path>
            </a:pathLst>
          </a:custGeom>
          <a:blipFill>
            <a:blip r:embed="rId5"/>
            <a:stretch>
              <a:fillRect l="0" t="0" r="-227"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7964516" cy="10574638"/>
          </a:xfrm>
          <a:custGeom>
            <a:avLst/>
            <a:gdLst/>
            <a:ahLst/>
            <a:cxnLst/>
            <a:rect r="r" b="b" t="t" l="l"/>
            <a:pathLst>
              <a:path h="10574638" w="17964516">
                <a:moveTo>
                  <a:pt x="0" y="0"/>
                </a:moveTo>
                <a:lnTo>
                  <a:pt x="17964516" y="0"/>
                </a:lnTo>
                <a:lnTo>
                  <a:pt x="17964516" y="10574638"/>
                </a:lnTo>
                <a:lnTo>
                  <a:pt x="0" y="10574638"/>
                </a:lnTo>
                <a:lnTo>
                  <a:pt x="0" y="0"/>
                </a:lnTo>
                <a:close/>
              </a:path>
            </a:pathLst>
          </a:custGeom>
          <a:blipFill>
            <a:blip r:embed="rId2"/>
            <a:stretch>
              <a:fillRect l="0" t="-78844" r="0" b="-11767"/>
            </a:stretch>
          </a:blipFill>
        </p:spPr>
      </p:sp>
      <p:sp>
        <p:nvSpPr>
          <p:cNvPr name="Freeform 3" id="3"/>
          <p:cNvSpPr/>
          <p:nvPr/>
        </p:nvSpPr>
        <p:spPr>
          <a:xfrm flipH="false" flipV="false" rot="0">
            <a:off x="407803" y="5287319"/>
            <a:ext cx="8992074" cy="4730008"/>
          </a:xfrm>
          <a:custGeom>
            <a:avLst/>
            <a:gdLst/>
            <a:ahLst/>
            <a:cxnLst/>
            <a:rect r="r" b="b" t="t" l="l"/>
            <a:pathLst>
              <a:path h="4730008" w="8992074">
                <a:moveTo>
                  <a:pt x="0" y="0"/>
                </a:moveTo>
                <a:lnTo>
                  <a:pt x="8992074" y="0"/>
                </a:lnTo>
                <a:lnTo>
                  <a:pt x="8992074" y="4730008"/>
                </a:lnTo>
                <a:lnTo>
                  <a:pt x="0" y="4730008"/>
                </a:lnTo>
                <a:lnTo>
                  <a:pt x="0" y="0"/>
                </a:lnTo>
                <a:close/>
              </a:path>
            </a:pathLst>
          </a:custGeom>
          <a:blipFill>
            <a:blip r:embed="rId3"/>
            <a:stretch>
              <a:fillRect l="0" t="0" r="0" b="0"/>
            </a:stretch>
          </a:blipFill>
        </p:spPr>
      </p:sp>
      <p:sp>
        <p:nvSpPr>
          <p:cNvPr name="Freeform 4" id="4"/>
          <p:cNvSpPr/>
          <p:nvPr/>
        </p:nvSpPr>
        <p:spPr>
          <a:xfrm flipH="false" flipV="false" rot="0">
            <a:off x="407803" y="351359"/>
            <a:ext cx="7679868" cy="4558518"/>
          </a:xfrm>
          <a:custGeom>
            <a:avLst/>
            <a:gdLst/>
            <a:ahLst/>
            <a:cxnLst/>
            <a:rect r="r" b="b" t="t" l="l"/>
            <a:pathLst>
              <a:path h="4558518" w="7679868">
                <a:moveTo>
                  <a:pt x="0" y="0"/>
                </a:moveTo>
                <a:lnTo>
                  <a:pt x="7679869" y="0"/>
                </a:lnTo>
                <a:lnTo>
                  <a:pt x="7679869" y="4558518"/>
                </a:lnTo>
                <a:lnTo>
                  <a:pt x="0" y="4558518"/>
                </a:lnTo>
                <a:lnTo>
                  <a:pt x="0" y="0"/>
                </a:lnTo>
                <a:close/>
              </a:path>
            </a:pathLst>
          </a:custGeom>
          <a:blipFill>
            <a:blip r:embed="rId4"/>
            <a:stretch>
              <a:fillRect l="0" t="0" r="0" b="0"/>
            </a:stretch>
          </a:blipFill>
        </p:spPr>
      </p:sp>
      <p:sp>
        <p:nvSpPr>
          <p:cNvPr name="Freeform 5" id="5"/>
          <p:cNvSpPr/>
          <p:nvPr/>
        </p:nvSpPr>
        <p:spPr>
          <a:xfrm flipH="false" flipV="false" rot="0">
            <a:off x="10305051" y="5431121"/>
            <a:ext cx="7659465" cy="4546408"/>
          </a:xfrm>
          <a:custGeom>
            <a:avLst/>
            <a:gdLst/>
            <a:ahLst/>
            <a:cxnLst/>
            <a:rect r="r" b="b" t="t" l="l"/>
            <a:pathLst>
              <a:path h="4546408" w="7659465">
                <a:moveTo>
                  <a:pt x="0" y="0"/>
                </a:moveTo>
                <a:lnTo>
                  <a:pt x="7659465" y="0"/>
                </a:lnTo>
                <a:lnTo>
                  <a:pt x="7659465" y="4546407"/>
                </a:lnTo>
                <a:lnTo>
                  <a:pt x="0" y="4546407"/>
                </a:lnTo>
                <a:lnTo>
                  <a:pt x="0" y="0"/>
                </a:lnTo>
                <a:close/>
              </a:path>
            </a:pathLst>
          </a:custGeom>
          <a:blipFill>
            <a:blip r:embed="rId5"/>
            <a:stretch>
              <a:fillRect l="0" t="0" r="0" b="0"/>
            </a:stretch>
          </a:blipFill>
        </p:spPr>
      </p:sp>
      <p:sp>
        <p:nvSpPr>
          <p:cNvPr name="Freeform 6" id="6"/>
          <p:cNvSpPr/>
          <p:nvPr/>
        </p:nvSpPr>
        <p:spPr>
          <a:xfrm flipH="false" flipV="false" rot="0">
            <a:off x="9115987" y="351359"/>
            <a:ext cx="8848530" cy="4558518"/>
          </a:xfrm>
          <a:custGeom>
            <a:avLst/>
            <a:gdLst/>
            <a:ahLst/>
            <a:cxnLst/>
            <a:rect r="r" b="b" t="t" l="l"/>
            <a:pathLst>
              <a:path h="4558518" w="8848530">
                <a:moveTo>
                  <a:pt x="0" y="0"/>
                </a:moveTo>
                <a:lnTo>
                  <a:pt x="8848529" y="0"/>
                </a:lnTo>
                <a:lnTo>
                  <a:pt x="8848529" y="4558518"/>
                </a:lnTo>
                <a:lnTo>
                  <a:pt x="0" y="4558518"/>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sp>
        <p:nvSpPr>
          <p:cNvPr name="Freeform 2" id="2"/>
          <p:cNvSpPr/>
          <p:nvPr/>
        </p:nvSpPr>
        <p:spPr>
          <a:xfrm flipH="false" flipV="false" rot="0">
            <a:off x="-981425" y="-2179473"/>
            <a:ext cx="16992397" cy="16992397"/>
          </a:xfrm>
          <a:custGeom>
            <a:avLst/>
            <a:gdLst/>
            <a:ahLst/>
            <a:cxnLst/>
            <a:rect r="r" b="b" t="t" l="l"/>
            <a:pathLst>
              <a:path h="16992397" w="16992397">
                <a:moveTo>
                  <a:pt x="0" y="0"/>
                </a:moveTo>
                <a:lnTo>
                  <a:pt x="16992397" y="0"/>
                </a:lnTo>
                <a:lnTo>
                  <a:pt x="16992397" y="16992398"/>
                </a:lnTo>
                <a:lnTo>
                  <a:pt x="0" y="16992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6915" y="426356"/>
            <a:ext cx="17110477" cy="9196882"/>
          </a:xfrm>
          <a:custGeom>
            <a:avLst/>
            <a:gdLst/>
            <a:ahLst/>
            <a:cxnLst/>
            <a:rect r="r" b="b" t="t" l="l"/>
            <a:pathLst>
              <a:path h="9196882" w="17110477">
                <a:moveTo>
                  <a:pt x="0" y="0"/>
                </a:moveTo>
                <a:lnTo>
                  <a:pt x="17110477" y="0"/>
                </a:lnTo>
                <a:lnTo>
                  <a:pt x="17110477" y="9196882"/>
                </a:lnTo>
                <a:lnTo>
                  <a:pt x="0" y="9196882"/>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3536099" y="-3833238"/>
            <a:ext cx="11215802" cy="18288000"/>
            <a:chOff x="0" y="0"/>
            <a:chExt cx="2953956" cy="4816593"/>
          </a:xfrm>
        </p:grpSpPr>
        <p:sp>
          <p:nvSpPr>
            <p:cNvPr name="Freeform 3" id="3"/>
            <p:cNvSpPr/>
            <p:nvPr/>
          </p:nvSpPr>
          <p:spPr>
            <a:xfrm flipH="false" flipV="false" rot="0">
              <a:off x="0" y="0"/>
              <a:ext cx="2953956" cy="4816592"/>
            </a:xfrm>
            <a:custGeom>
              <a:avLst/>
              <a:gdLst/>
              <a:ahLst/>
              <a:cxnLst/>
              <a:rect r="r" b="b" t="t" l="l"/>
              <a:pathLst>
                <a:path h="4816592" w="2953956">
                  <a:moveTo>
                    <a:pt x="0" y="0"/>
                  </a:moveTo>
                  <a:lnTo>
                    <a:pt x="2953956" y="0"/>
                  </a:lnTo>
                  <a:lnTo>
                    <a:pt x="2953956" y="4816592"/>
                  </a:lnTo>
                  <a:lnTo>
                    <a:pt x="0" y="4816592"/>
                  </a:lnTo>
                  <a:close/>
                </a:path>
              </a:pathLst>
            </a:custGeom>
            <a:solidFill>
              <a:srgbClr val="0B1541"/>
            </a:solidFill>
          </p:spPr>
        </p:sp>
        <p:sp>
          <p:nvSpPr>
            <p:cNvPr name="TextBox 4" id="4"/>
            <p:cNvSpPr txBox="true"/>
            <p:nvPr/>
          </p:nvSpPr>
          <p:spPr>
            <a:xfrm>
              <a:off x="0" y="-123825"/>
              <a:ext cx="2953956" cy="4940418"/>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1711646" y="-1285714"/>
            <a:ext cx="13192951" cy="13192951"/>
          </a:xfrm>
          <a:custGeom>
            <a:avLst/>
            <a:gdLst/>
            <a:ahLst/>
            <a:cxnLst/>
            <a:rect r="r" b="b" t="t" l="l"/>
            <a:pathLst>
              <a:path h="13192951" w="13192951">
                <a:moveTo>
                  <a:pt x="0" y="0"/>
                </a:moveTo>
                <a:lnTo>
                  <a:pt x="13192951" y="0"/>
                </a:lnTo>
                <a:lnTo>
                  <a:pt x="13192951" y="13192951"/>
                </a:lnTo>
                <a:lnTo>
                  <a:pt x="0" y="13192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08789" y="706104"/>
            <a:ext cx="16870421" cy="8874792"/>
          </a:xfrm>
          <a:custGeom>
            <a:avLst/>
            <a:gdLst/>
            <a:ahLst/>
            <a:cxnLst/>
            <a:rect r="r" b="b" t="t" l="l"/>
            <a:pathLst>
              <a:path h="8874792" w="16870421">
                <a:moveTo>
                  <a:pt x="0" y="0"/>
                </a:moveTo>
                <a:lnTo>
                  <a:pt x="16870422" y="0"/>
                </a:lnTo>
                <a:lnTo>
                  <a:pt x="16870422" y="8874792"/>
                </a:lnTo>
                <a:lnTo>
                  <a:pt x="0" y="8874792"/>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0">
            <a:off x="14224034" y="4698641"/>
            <a:ext cx="151641" cy="539938"/>
            <a:chOff x="0" y="0"/>
            <a:chExt cx="39938" cy="142206"/>
          </a:xfrm>
        </p:grpSpPr>
        <p:sp>
          <p:nvSpPr>
            <p:cNvPr name="Freeform 3" id="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4" id="4"/>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5" id="5"/>
          <p:cNvGrpSpPr/>
          <p:nvPr/>
        </p:nvGrpSpPr>
        <p:grpSpPr>
          <a:xfrm rot="0">
            <a:off x="15786508" y="4698641"/>
            <a:ext cx="151641" cy="539938"/>
            <a:chOff x="0" y="0"/>
            <a:chExt cx="39938" cy="142206"/>
          </a:xfrm>
        </p:grpSpPr>
        <p:sp>
          <p:nvSpPr>
            <p:cNvPr name="Freeform 6" id="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7" id="7"/>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sp>
        <p:nvSpPr>
          <p:cNvPr name="Freeform 8" id="8"/>
          <p:cNvSpPr/>
          <p:nvPr/>
        </p:nvSpPr>
        <p:spPr>
          <a:xfrm flipH="false" flipV="false" rot="0">
            <a:off x="11988796" y="1084025"/>
            <a:ext cx="15608958" cy="15608958"/>
          </a:xfrm>
          <a:custGeom>
            <a:avLst/>
            <a:gdLst/>
            <a:ahLst/>
            <a:cxnLst/>
            <a:rect r="r" b="b" t="t" l="l"/>
            <a:pathLst>
              <a:path h="15608958" w="15608958">
                <a:moveTo>
                  <a:pt x="0" y="0"/>
                </a:moveTo>
                <a:lnTo>
                  <a:pt x="15608958" y="0"/>
                </a:lnTo>
                <a:lnTo>
                  <a:pt x="15608958" y="15608958"/>
                </a:lnTo>
                <a:lnTo>
                  <a:pt x="0" y="156089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4224034" y="6605817"/>
            <a:ext cx="151641" cy="539938"/>
            <a:chOff x="0" y="0"/>
            <a:chExt cx="39938" cy="142206"/>
          </a:xfrm>
        </p:grpSpPr>
        <p:sp>
          <p:nvSpPr>
            <p:cNvPr name="Freeform 10" id="1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1" id="11"/>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2" id="12"/>
          <p:cNvGrpSpPr/>
          <p:nvPr/>
        </p:nvGrpSpPr>
        <p:grpSpPr>
          <a:xfrm rot="0">
            <a:off x="15786508" y="6605817"/>
            <a:ext cx="151641" cy="539938"/>
            <a:chOff x="0" y="0"/>
            <a:chExt cx="39938" cy="142206"/>
          </a:xfrm>
        </p:grpSpPr>
        <p:sp>
          <p:nvSpPr>
            <p:cNvPr name="Freeform 13" id="1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4" id="14"/>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sp>
        <p:nvSpPr>
          <p:cNvPr name="Freeform 15" id="15"/>
          <p:cNvSpPr/>
          <p:nvPr/>
        </p:nvSpPr>
        <p:spPr>
          <a:xfrm flipH="false" flipV="false" rot="-10800000">
            <a:off x="13860829" y="2489763"/>
            <a:ext cx="2403630" cy="2208879"/>
          </a:xfrm>
          <a:custGeom>
            <a:avLst/>
            <a:gdLst/>
            <a:ahLst/>
            <a:cxnLst/>
            <a:rect r="r" b="b" t="t" l="l"/>
            <a:pathLst>
              <a:path h="2208879" w="2403630">
                <a:moveTo>
                  <a:pt x="0" y="0"/>
                </a:moveTo>
                <a:lnTo>
                  <a:pt x="2403630" y="0"/>
                </a:lnTo>
                <a:lnTo>
                  <a:pt x="2403630" y="2208878"/>
                </a:lnTo>
                <a:lnTo>
                  <a:pt x="0" y="2208878"/>
                </a:lnTo>
                <a:lnTo>
                  <a:pt x="0" y="0"/>
                </a:lnTo>
                <a:close/>
              </a:path>
            </a:pathLst>
          </a:custGeom>
          <a:blipFill>
            <a:blip r:embed="rId4"/>
            <a:stretch>
              <a:fillRect l="0" t="-20079" r="0" b="-2015"/>
            </a:stretch>
          </a:blipFill>
        </p:spPr>
      </p:sp>
      <p:grpSp>
        <p:nvGrpSpPr>
          <p:cNvPr name="Group 16" id="16"/>
          <p:cNvGrpSpPr/>
          <p:nvPr/>
        </p:nvGrpSpPr>
        <p:grpSpPr>
          <a:xfrm rot="-10800000">
            <a:off x="14312299" y="4379485"/>
            <a:ext cx="1528060" cy="3042036"/>
            <a:chOff x="0" y="0"/>
            <a:chExt cx="544375" cy="1083733"/>
          </a:xfrm>
        </p:grpSpPr>
        <p:sp>
          <p:nvSpPr>
            <p:cNvPr name="Freeform 17" id="17"/>
            <p:cNvSpPr/>
            <p:nvPr/>
          </p:nvSpPr>
          <p:spPr>
            <a:xfrm flipH="false" flipV="false" rot="0">
              <a:off x="0" y="0"/>
              <a:ext cx="544375" cy="1083733"/>
            </a:xfrm>
            <a:custGeom>
              <a:avLst/>
              <a:gdLst/>
              <a:ahLst/>
              <a:cxnLst/>
              <a:rect r="r" b="b" t="t" l="l"/>
              <a:pathLst>
                <a:path h="1083733" w="544375">
                  <a:moveTo>
                    <a:pt x="101330" y="0"/>
                  </a:moveTo>
                  <a:lnTo>
                    <a:pt x="443045" y="0"/>
                  </a:lnTo>
                  <a:cubicBezTo>
                    <a:pt x="469920" y="0"/>
                    <a:pt x="495693" y="10676"/>
                    <a:pt x="514696" y="29679"/>
                  </a:cubicBezTo>
                  <a:cubicBezTo>
                    <a:pt x="533699" y="48682"/>
                    <a:pt x="544375" y="74456"/>
                    <a:pt x="544375" y="101330"/>
                  </a:cubicBezTo>
                  <a:lnTo>
                    <a:pt x="544375" y="982403"/>
                  </a:lnTo>
                  <a:cubicBezTo>
                    <a:pt x="544375" y="1009278"/>
                    <a:pt x="533699" y="1035051"/>
                    <a:pt x="514696" y="1054054"/>
                  </a:cubicBezTo>
                  <a:cubicBezTo>
                    <a:pt x="495693" y="1073058"/>
                    <a:pt x="469920" y="1083733"/>
                    <a:pt x="443045" y="1083733"/>
                  </a:cubicBezTo>
                  <a:lnTo>
                    <a:pt x="101330" y="1083733"/>
                  </a:lnTo>
                  <a:cubicBezTo>
                    <a:pt x="45367" y="1083733"/>
                    <a:pt x="0" y="1038366"/>
                    <a:pt x="0" y="982403"/>
                  </a:cubicBezTo>
                  <a:lnTo>
                    <a:pt x="0" y="101330"/>
                  </a:lnTo>
                  <a:cubicBezTo>
                    <a:pt x="0" y="45367"/>
                    <a:pt x="45367" y="0"/>
                    <a:pt x="101330" y="0"/>
                  </a:cubicBezTo>
                  <a:close/>
                </a:path>
              </a:pathLst>
            </a:custGeom>
            <a:solidFill>
              <a:srgbClr val="1F3B9B"/>
            </a:solidFill>
            <a:ln cap="sq">
              <a:noFill/>
              <a:prstDash val="solid"/>
              <a:miter/>
            </a:ln>
          </p:spPr>
        </p:sp>
        <p:sp>
          <p:nvSpPr>
            <p:cNvPr name="TextBox 18" id="18"/>
            <p:cNvSpPr txBox="true"/>
            <p:nvPr/>
          </p:nvSpPr>
          <p:spPr>
            <a:xfrm>
              <a:off x="0" y="-123825"/>
              <a:ext cx="544375" cy="1207558"/>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19" id="19"/>
          <p:cNvGrpSpPr/>
          <p:nvPr/>
        </p:nvGrpSpPr>
        <p:grpSpPr>
          <a:xfrm rot="-10800000">
            <a:off x="14618372" y="5804037"/>
            <a:ext cx="1006970" cy="985845"/>
            <a:chOff x="0" y="0"/>
            <a:chExt cx="358736" cy="351210"/>
          </a:xfrm>
        </p:grpSpPr>
        <p:sp>
          <p:nvSpPr>
            <p:cNvPr name="Freeform 20" id="20"/>
            <p:cNvSpPr/>
            <p:nvPr/>
          </p:nvSpPr>
          <p:spPr>
            <a:xfrm flipH="false" flipV="false" rot="0">
              <a:off x="0" y="0"/>
              <a:ext cx="358736" cy="351210"/>
            </a:xfrm>
            <a:custGeom>
              <a:avLst/>
              <a:gdLst/>
              <a:ahLst/>
              <a:cxnLst/>
              <a:rect r="r" b="b" t="t" l="l"/>
              <a:pathLst>
                <a:path h="351210" w="358736">
                  <a:moveTo>
                    <a:pt x="153767" y="0"/>
                  </a:moveTo>
                  <a:lnTo>
                    <a:pt x="204969" y="0"/>
                  </a:lnTo>
                  <a:cubicBezTo>
                    <a:pt x="245751" y="0"/>
                    <a:pt x="284862" y="16200"/>
                    <a:pt x="313699" y="45037"/>
                  </a:cubicBezTo>
                  <a:cubicBezTo>
                    <a:pt x="342535" y="73874"/>
                    <a:pt x="358736" y="112985"/>
                    <a:pt x="358736" y="153767"/>
                  </a:cubicBezTo>
                  <a:lnTo>
                    <a:pt x="358736" y="197443"/>
                  </a:lnTo>
                  <a:cubicBezTo>
                    <a:pt x="358736" y="238225"/>
                    <a:pt x="342535" y="277336"/>
                    <a:pt x="313699" y="306173"/>
                  </a:cubicBezTo>
                  <a:cubicBezTo>
                    <a:pt x="284862" y="335010"/>
                    <a:pt x="245751" y="351210"/>
                    <a:pt x="204969" y="351210"/>
                  </a:cubicBezTo>
                  <a:lnTo>
                    <a:pt x="153767" y="351210"/>
                  </a:lnTo>
                  <a:cubicBezTo>
                    <a:pt x="112985" y="351210"/>
                    <a:pt x="73874" y="335010"/>
                    <a:pt x="45037" y="306173"/>
                  </a:cubicBezTo>
                  <a:cubicBezTo>
                    <a:pt x="16200" y="277336"/>
                    <a:pt x="0" y="238225"/>
                    <a:pt x="0" y="197443"/>
                  </a:cubicBezTo>
                  <a:lnTo>
                    <a:pt x="0" y="153767"/>
                  </a:lnTo>
                  <a:cubicBezTo>
                    <a:pt x="0" y="112985"/>
                    <a:pt x="16200" y="73874"/>
                    <a:pt x="45037" y="45037"/>
                  </a:cubicBezTo>
                  <a:cubicBezTo>
                    <a:pt x="73874" y="16200"/>
                    <a:pt x="112985" y="0"/>
                    <a:pt x="153767" y="0"/>
                  </a:cubicBezTo>
                  <a:close/>
                </a:path>
              </a:pathLst>
            </a:custGeom>
            <a:solidFill>
              <a:srgbClr val="4C62AF"/>
            </a:solidFill>
            <a:ln cap="sq">
              <a:noFill/>
              <a:prstDash val="solid"/>
              <a:miter/>
            </a:ln>
          </p:spPr>
        </p:sp>
        <p:sp>
          <p:nvSpPr>
            <p:cNvPr name="TextBox 21" id="21"/>
            <p:cNvSpPr txBox="true"/>
            <p:nvPr/>
          </p:nvSpPr>
          <p:spPr>
            <a:xfrm>
              <a:off x="0" y="-123825"/>
              <a:ext cx="358736" cy="475035"/>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22" id="22"/>
          <p:cNvGrpSpPr/>
          <p:nvPr/>
        </p:nvGrpSpPr>
        <p:grpSpPr>
          <a:xfrm rot="-10800000">
            <a:off x="14375675" y="4506237"/>
            <a:ext cx="1401308" cy="732342"/>
            <a:chOff x="0" y="0"/>
            <a:chExt cx="499220" cy="260899"/>
          </a:xfrm>
        </p:grpSpPr>
        <p:sp>
          <p:nvSpPr>
            <p:cNvPr name="Freeform 23" id="23"/>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24" id="24"/>
            <p:cNvSpPr txBox="true"/>
            <p:nvPr/>
          </p:nvSpPr>
          <p:spPr>
            <a:xfrm>
              <a:off x="0" y="-123825"/>
              <a:ext cx="499220" cy="384724"/>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25" id="25"/>
          <p:cNvGrpSpPr/>
          <p:nvPr/>
        </p:nvGrpSpPr>
        <p:grpSpPr>
          <a:xfrm rot="-10800000">
            <a:off x="14706966" y="4411151"/>
            <a:ext cx="242163" cy="67623"/>
            <a:chOff x="0" y="0"/>
            <a:chExt cx="86271" cy="24091"/>
          </a:xfrm>
        </p:grpSpPr>
        <p:sp>
          <p:nvSpPr>
            <p:cNvPr name="Freeform 26" id="26"/>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27" id="27"/>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28" id="28"/>
          <p:cNvGrpSpPr/>
          <p:nvPr/>
        </p:nvGrpSpPr>
        <p:grpSpPr>
          <a:xfrm rot="-10800000">
            <a:off x="15176158" y="4411151"/>
            <a:ext cx="242163" cy="67623"/>
            <a:chOff x="0" y="0"/>
            <a:chExt cx="86271" cy="24091"/>
          </a:xfrm>
        </p:grpSpPr>
        <p:sp>
          <p:nvSpPr>
            <p:cNvPr name="Freeform 29" id="29"/>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30" id="30"/>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31" id="31"/>
          <p:cNvGrpSpPr/>
          <p:nvPr/>
        </p:nvGrpSpPr>
        <p:grpSpPr>
          <a:xfrm rot="0">
            <a:off x="14403133" y="5315088"/>
            <a:ext cx="1346392" cy="412749"/>
            <a:chOff x="0" y="0"/>
            <a:chExt cx="597833" cy="183271"/>
          </a:xfrm>
        </p:grpSpPr>
        <p:sp>
          <p:nvSpPr>
            <p:cNvPr name="Freeform 32" id="3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33" id="33"/>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34" id="34"/>
          <p:cNvGrpSpPr/>
          <p:nvPr/>
        </p:nvGrpSpPr>
        <p:grpSpPr>
          <a:xfrm rot="0">
            <a:off x="14383103" y="5630126"/>
            <a:ext cx="151641" cy="1396130"/>
            <a:chOff x="0" y="0"/>
            <a:chExt cx="39938" cy="367705"/>
          </a:xfrm>
        </p:grpSpPr>
        <p:sp>
          <p:nvSpPr>
            <p:cNvPr name="Freeform 35" id="35"/>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36" id="36"/>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37" id="37"/>
          <p:cNvGrpSpPr/>
          <p:nvPr/>
        </p:nvGrpSpPr>
        <p:grpSpPr>
          <a:xfrm rot="-10800000">
            <a:off x="14403133" y="6875786"/>
            <a:ext cx="1346392" cy="412749"/>
            <a:chOff x="0" y="0"/>
            <a:chExt cx="597833" cy="183271"/>
          </a:xfrm>
        </p:grpSpPr>
        <p:sp>
          <p:nvSpPr>
            <p:cNvPr name="Freeform 38" id="38"/>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39" id="39"/>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40" id="40"/>
          <p:cNvGrpSpPr/>
          <p:nvPr/>
        </p:nvGrpSpPr>
        <p:grpSpPr>
          <a:xfrm rot="9883450">
            <a:off x="14113284" y="5473989"/>
            <a:ext cx="254489" cy="94113"/>
            <a:chOff x="0" y="0"/>
            <a:chExt cx="90662" cy="33528"/>
          </a:xfrm>
        </p:grpSpPr>
        <p:sp>
          <p:nvSpPr>
            <p:cNvPr name="Freeform 41" id="4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42" id="42"/>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43" id="43"/>
          <p:cNvGrpSpPr/>
          <p:nvPr/>
        </p:nvGrpSpPr>
        <p:grpSpPr>
          <a:xfrm rot="-5400000">
            <a:off x="13704148" y="8609718"/>
            <a:ext cx="1448064" cy="557572"/>
            <a:chOff x="0" y="0"/>
            <a:chExt cx="812800" cy="312966"/>
          </a:xfrm>
        </p:grpSpPr>
        <p:sp>
          <p:nvSpPr>
            <p:cNvPr name="Freeform 44" id="44"/>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45" id="45"/>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46" id="46"/>
          <p:cNvGrpSpPr/>
          <p:nvPr/>
        </p:nvGrpSpPr>
        <p:grpSpPr>
          <a:xfrm rot="-5400000">
            <a:off x="14211745" y="8596312"/>
            <a:ext cx="494355" cy="494355"/>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8" id="48"/>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49" id="49"/>
          <p:cNvGrpSpPr/>
          <p:nvPr/>
        </p:nvGrpSpPr>
        <p:grpSpPr>
          <a:xfrm rot="10579451">
            <a:off x="16039746" y="3910173"/>
            <a:ext cx="1448064" cy="557572"/>
            <a:chOff x="0" y="0"/>
            <a:chExt cx="1930752" cy="743429"/>
          </a:xfrm>
        </p:grpSpPr>
        <p:grpSp>
          <p:nvGrpSpPr>
            <p:cNvPr name="Group 50" id="50"/>
            <p:cNvGrpSpPr/>
            <p:nvPr/>
          </p:nvGrpSpPr>
          <p:grpSpPr>
            <a:xfrm rot="0">
              <a:off x="0" y="0"/>
              <a:ext cx="1930752" cy="743429"/>
              <a:chOff x="0" y="0"/>
              <a:chExt cx="812800" cy="312966"/>
            </a:xfrm>
          </p:grpSpPr>
          <p:sp>
            <p:nvSpPr>
              <p:cNvPr name="Freeform 51" id="51"/>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52" id="52"/>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53" id="53"/>
            <p:cNvGrpSpPr/>
            <p:nvPr/>
          </p:nvGrpSpPr>
          <p:grpSpPr>
            <a:xfrm rot="0">
              <a:off x="635806" y="42144"/>
              <a:ext cx="659140" cy="659140"/>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5" id="55"/>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56" id="56"/>
          <p:cNvGrpSpPr/>
          <p:nvPr/>
        </p:nvGrpSpPr>
        <p:grpSpPr>
          <a:xfrm rot="0">
            <a:off x="15701163" y="5630126"/>
            <a:ext cx="151641" cy="1396130"/>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59" id="59"/>
          <p:cNvGrpSpPr/>
          <p:nvPr/>
        </p:nvGrpSpPr>
        <p:grpSpPr>
          <a:xfrm rot="-9870462">
            <a:off x="15118492" y="6278456"/>
            <a:ext cx="254489" cy="94113"/>
            <a:chOff x="0" y="0"/>
            <a:chExt cx="90662" cy="33528"/>
          </a:xfrm>
        </p:grpSpPr>
        <p:sp>
          <p:nvSpPr>
            <p:cNvPr name="Freeform 60" id="60"/>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61" id="61"/>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62" id="62"/>
          <p:cNvGrpSpPr/>
          <p:nvPr/>
        </p:nvGrpSpPr>
        <p:grpSpPr>
          <a:xfrm rot="0">
            <a:off x="15709190" y="8685309"/>
            <a:ext cx="1551605" cy="1053425"/>
            <a:chOff x="0" y="0"/>
            <a:chExt cx="2068806" cy="1404567"/>
          </a:xfrm>
        </p:grpSpPr>
        <p:grpSp>
          <p:nvGrpSpPr>
            <p:cNvPr name="Group 63" id="63"/>
            <p:cNvGrpSpPr/>
            <p:nvPr/>
          </p:nvGrpSpPr>
          <p:grpSpPr>
            <a:xfrm rot="-1301850">
              <a:off x="69027" y="330569"/>
              <a:ext cx="1930752" cy="743429"/>
              <a:chOff x="0" y="0"/>
              <a:chExt cx="812800" cy="312966"/>
            </a:xfrm>
          </p:grpSpPr>
          <p:sp>
            <p:nvSpPr>
              <p:cNvPr name="Freeform 64" id="64"/>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5" id="65"/>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1301850">
              <a:off x="704833" y="372713"/>
              <a:ext cx="659140" cy="659140"/>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8" id="68"/>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69" id="69"/>
          <p:cNvGrpSpPr/>
          <p:nvPr/>
        </p:nvGrpSpPr>
        <p:grpSpPr>
          <a:xfrm rot="-5400000">
            <a:off x="257969" y="-2012321"/>
            <a:ext cx="11215802" cy="14908896"/>
            <a:chOff x="0" y="0"/>
            <a:chExt cx="2953956" cy="3926623"/>
          </a:xfrm>
        </p:grpSpPr>
        <p:sp>
          <p:nvSpPr>
            <p:cNvPr name="Freeform 70" id="70"/>
            <p:cNvSpPr/>
            <p:nvPr/>
          </p:nvSpPr>
          <p:spPr>
            <a:xfrm flipH="false" flipV="false" rot="0">
              <a:off x="0" y="0"/>
              <a:ext cx="2953956" cy="3926623"/>
            </a:xfrm>
            <a:custGeom>
              <a:avLst/>
              <a:gdLst/>
              <a:ahLst/>
              <a:cxnLst/>
              <a:rect r="r" b="b" t="t" l="l"/>
              <a:pathLst>
                <a:path h="3926623" w="2953956">
                  <a:moveTo>
                    <a:pt x="0" y="0"/>
                  </a:moveTo>
                  <a:lnTo>
                    <a:pt x="2953956" y="0"/>
                  </a:lnTo>
                  <a:lnTo>
                    <a:pt x="2953956" y="3926623"/>
                  </a:lnTo>
                  <a:lnTo>
                    <a:pt x="0" y="3926623"/>
                  </a:lnTo>
                  <a:close/>
                </a:path>
              </a:pathLst>
            </a:custGeom>
            <a:solidFill>
              <a:srgbClr val="0B1541"/>
            </a:solidFill>
          </p:spPr>
        </p:sp>
        <p:sp>
          <p:nvSpPr>
            <p:cNvPr name="TextBox 71" id="71"/>
            <p:cNvSpPr txBox="true"/>
            <p:nvPr/>
          </p:nvSpPr>
          <p:spPr>
            <a:xfrm>
              <a:off x="0" y="-123825"/>
              <a:ext cx="2953956" cy="4050448"/>
            </a:xfrm>
            <a:prstGeom prst="rect">
              <a:avLst/>
            </a:prstGeom>
          </p:spPr>
          <p:txBody>
            <a:bodyPr anchor="ctr" rtlCol="false" tIns="50800" lIns="50800" bIns="50800" rIns="50800"/>
            <a:lstStyle/>
            <a:p>
              <a:pPr algn="ctr">
                <a:lnSpc>
                  <a:spcPts val="4420"/>
                </a:lnSpc>
              </a:pPr>
            </a:p>
          </p:txBody>
        </p:sp>
      </p:grpSp>
      <p:sp>
        <p:nvSpPr>
          <p:cNvPr name="Freeform 72" id="72"/>
          <p:cNvSpPr/>
          <p:nvPr/>
        </p:nvSpPr>
        <p:spPr>
          <a:xfrm flipH="false" flipV="false" rot="0">
            <a:off x="559927" y="607453"/>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3" id="73"/>
          <p:cNvSpPr txBox="true"/>
          <p:nvPr/>
        </p:nvSpPr>
        <p:spPr>
          <a:xfrm rot="0">
            <a:off x="1543643" y="628650"/>
            <a:ext cx="12668103"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DD8C"/>
                </a:solidFill>
                <a:latin typeface="Montserrat Ultra-Bold"/>
                <a:ea typeface="Montserrat Ultra-Bold"/>
                <a:cs typeface="Montserrat Ultra-Bold"/>
                <a:sym typeface="Montserrat Ultra-Bold"/>
              </a:rPr>
              <a:t>INSIGHTS</a:t>
            </a:r>
          </a:p>
        </p:txBody>
      </p:sp>
      <p:sp>
        <p:nvSpPr>
          <p:cNvPr name="TextBox 74" id="74"/>
          <p:cNvSpPr txBox="true"/>
          <p:nvPr/>
        </p:nvSpPr>
        <p:spPr>
          <a:xfrm rot="0">
            <a:off x="559927" y="1838427"/>
            <a:ext cx="12350433" cy="1755775"/>
          </a:xfrm>
          <a:prstGeom prst="rect">
            <a:avLst/>
          </a:prstGeom>
        </p:spPr>
        <p:txBody>
          <a:bodyPr anchor="t" rtlCol="false" tIns="0" lIns="0" bIns="0" rIns="0">
            <a:spAutoFit/>
          </a:bodyPr>
          <a:lstStyle/>
          <a:p>
            <a:pPr algn="l">
              <a:lnSpc>
                <a:spcPts val="4759"/>
              </a:lnSpc>
            </a:pPr>
            <a:r>
              <a:rPr lang="en-US" sz="2799">
                <a:solidFill>
                  <a:srgbClr val="FFFFFF"/>
                </a:solidFill>
                <a:latin typeface="Muli Bold"/>
                <a:ea typeface="Muli Bold"/>
                <a:cs typeface="Muli Bold"/>
                <a:sym typeface="Muli Bold"/>
              </a:rPr>
              <a:t>1. What is the average price of cars listed on Cars24.com?</a:t>
            </a:r>
          </a:p>
          <a:p>
            <a:pPr algn="l">
              <a:lnSpc>
                <a:spcPts val="4759"/>
              </a:lnSpc>
            </a:pPr>
            <a:r>
              <a:rPr lang="en-US" sz="2799">
                <a:solidFill>
                  <a:srgbClr val="FFFFFF"/>
                </a:solidFill>
                <a:latin typeface="Muli"/>
                <a:ea typeface="Muli"/>
                <a:cs typeface="Muli"/>
                <a:sym typeface="Muli"/>
              </a:rPr>
              <a:t>   </a:t>
            </a:r>
            <a:r>
              <a:rPr lang="en-US" sz="2799">
                <a:solidFill>
                  <a:srgbClr val="FFDD8C"/>
                </a:solidFill>
                <a:latin typeface="Muli Bold"/>
                <a:ea typeface="Muli Bold"/>
                <a:cs typeface="Muli Bold"/>
                <a:sym typeface="Muli Bold"/>
              </a:rPr>
              <a:t>Average Price:</a:t>
            </a:r>
            <a:r>
              <a:rPr lang="en-US" sz="2799">
                <a:solidFill>
                  <a:srgbClr val="FFFFFF"/>
                </a:solidFill>
                <a:latin typeface="Muli"/>
                <a:ea typeface="Muli"/>
                <a:cs typeface="Muli"/>
                <a:sym typeface="Muli"/>
              </a:rPr>
              <a:t> </a:t>
            </a:r>
            <a:r>
              <a:rPr lang="en-US" sz="2799">
                <a:solidFill>
                  <a:srgbClr val="FFFFFF"/>
                </a:solidFill>
                <a:latin typeface="Muli Bold"/>
                <a:ea typeface="Muli Bold"/>
                <a:cs typeface="Muli Bold"/>
                <a:sym typeface="Muli Bold"/>
              </a:rPr>
              <a:t>502763.52</a:t>
            </a:r>
          </a:p>
          <a:p>
            <a:pPr algn="l">
              <a:lnSpc>
                <a:spcPts val="4759"/>
              </a:lnSpc>
              <a:spcBef>
                <a:spcPct val="0"/>
              </a:spcBef>
            </a:pPr>
          </a:p>
        </p:txBody>
      </p:sp>
      <p:sp>
        <p:nvSpPr>
          <p:cNvPr name="TextBox 75" id="75"/>
          <p:cNvSpPr txBox="true"/>
          <p:nvPr/>
        </p:nvSpPr>
        <p:spPr>
          <a:xfrm rot="0">
            <a:off x="559927" y="3448922"/>
            <a:ext cx="12713778" cy="2955925"/>
          </a:xfrm>
          <a:prstGeom prst="rect">
            <a:avLst/>
          </a:prstGeom>
        </p:spPr>
        <p:txBody>
          <a:bodyPr anchor="t" rtlCol="false" tIns="0" lIns="0" bIns="0" rIns="0">
            <a:spAutoFit/>
          </a:bodyPr>
          <a:lstStyle/>
          <a:p>
            <a:pPr algn="l">
              <a:lnSpc>
                <a:spcPts val="4759"/>
              </a:lnSpc>
            </a:pPr>
            <a:r>
              <a:rPr lang="en-US" sz="2799">
                <a:solidFill>
                  <a:srgbClr val="FFFFFF"/>
                </a:solidFill>
                <a:latin typeface="Muli Bold"/>
                <a:ea typeface="Muli Bold"/>
                <a:cs typeface="Muli Bold"/>
                <a:sym typeface="Muli Bold"/>
              </a:rPr>
              <a:t>2. How does the average price vary by car brand?</a:t>
            </a:r>
          </a:p>
          <a:p>
            <a:pPr algn="l">
              <a:lnSpc>
                <a:spcPts val="4759"/>
              </a:lnSpc>
            </a:pPr>
            <a:r>
              <a:rPr lang="en-US" sz="2799">
                <a:solidFill>
                  <a:srgbClr val="FFDD8C"/>
                </a:solidFill>
                <a:latin typeface="Muli"/>
                <a:ea typeface="Muli"/>
                <a:cs typeface="Muli"/>
                <a:sym typeface="Muli"/>
              </a:rPr>
              <a:t>    </a:t>
            </a:r>
            <a:r>
              <a:rPr lang="en-US" sz="2799">
                <a:solidFill>
                  <a:srgbClr val="FFDD8C"/>
                </a:solidFill>
                <a:latin typeface="Muli Bold"/>
                <a:ea typeface="Muli Bold"/>
                <a:cs typeface="Muli Bold"/>
                <a:sym typeface="Muli Bold"/>
              </a:rPr>
              <a:t>MARUTI:</a:t>
            </a:r>
            <a:r>
              <a:rPr lang="en-US" sz="2799">
                <a:solidFill>
                  <a:srgbClr val="FFFFFF"/>
                </a:solidFill>
                <a:latin typeface="Muli Bold"/>
                <a:ea typeface="Muli Bold"/>
                <a:cs typeface="Muli Bold"/>
                <a:sym typeface="Muli Bold"/>
              </a:rPr>
              <a:t> 502763.522</a:t>
            </a:r>
          </a:p>
          <a:p>
            <a:pPr algn="l">
              <a:lnSpc>
                <a:spcPts val="4759"/>
              </a:lnSpc>
            </a:pPr>
            <a:r>
              <a:rPr lang="en-US" sz="2799">
                <a:solidFill>
                  <a:srgbClr val="FFDD8C"/>
                </a:solidFill>
                <a:latin typeface="Muli"/>
                <a:ea typeface="Muli"/>
                <a:cs typeface="Muli"/>
                <a:sym typeface="Muli"/>
              </a:rPr>
              <a:t>    </a:t>
            </a:r>
            <a:r>
              <a:rPr lang="en-US" sz="2799">
                <a:solidFill>
                  <a:srgbClr val="FFDD8C"/>
                </a:solidFill>
                <a:latin typeface="Muli Bold"/>
                <a:ea typeface="Muli Bold"/>
                <a:cs typeface="Muli Bold"/>
                <a:sym typeface="Muli Bold"/>
              </a:rPr>
              <a:t>HONDA:</a:t>
            </a:r>
            <a:r>
              <a:rPr lang="en-US" sz="2799">
                <a:solidFill>
                  <a:srgbClr val="FFFFFF"/>
                </a:solidFill>
                <a:latin typeface="Muli Bold"/>
                <a:ea typeface="Muli Bold"/>
                <a:cs typeface="Muli Bold"/>
                <a:sym typeface="Muli Bold"/>
              </a:rPr>
              <a:t> 587353.4483</a:t>
            </a:r>
          </a:p>
          <a:p>
            <a:pPr algn="l">
              <a:lnSpc>
                <a:spcPts val="4759"/>
              </a:lnSpc>
            </a:pPr>
            <a:r>
              <a:rPr lang="en-US" sz="2799">
                <a:solidFill>
                  <a:srgbClr val="FFDD8C"/>
                </a:solidFill>
                <a:latin typeface="Muli"/>
                <a:ea typeface="Muli"/>
                <a:cs typeface="Muli"/>
                <a:sym typeface="Muli"/>
              </a:rPr>
              <a:t>    </a:t>
            </a:r>
            <a:r>
              <a:rPr lang="en-US" sz="2799">
                <a:solidFill>
                  <a:srgbClr val="FFDD8C"/>
                </a:solidFill>
                <a:latin typeface="Muli Bold"/>
                <a:ea typeface="Muli Bold"/>
                <a:cs typeface="Muli Bold"/>
                <a:sym typeface="Muli Bold"/>
              </a:rPr>
              <a:t>TATA: </a:t>
            </a:r>
            <a:r>
              <a:rPr lang="en-US" sz="2799">
                <a:solidFill>
                  <a:srgbClr val="FFFFFF"/>
                </a:solidFill>
                <a:latin typeface="Muli Bold"/>
                <a:ea typeface="Muli Bold"/>
                <a:cs typeface="Muli Bold"/>
                <a:sym typeface="Muli Bold"/>
              </a:rPr>
              <a:t>786345.0292</a:t>
            </a:r>
          </a:p>
          <a:p>
            <a:pPr algn="l">
              <a:lnSpc>
                <a:spcPts val="4759"/>
              </a:lnSpc>
              <a:spcBef>
                <a:spcPct val="0"/>
              </a:spcBef>
            </a:pPr>
          </a:p>
        </p:txBody>
      </p:sp>
      <p:sp>
        <p:nvSpPr>
          <p:cNvPr name="TextBox 76" id="76"/>
          <p:cNvSpPr txBox="true"/>
          <p:nvPr/>
        </p:nvSpPr>
        <p:spPr>
          <a:xfrm rot="0">
            <a:off x="559927" y="6462942"/>
            <a:ext cx="12800012" cy="562324"/>
          </a:xfrm>
          <a:prstGeom prst="rect">
            <a:avLst/>
          </a:prstGeom>
        </p:spPr>
        <p:txBody>
          <a:bodyPr anchor="t" rtlCol="false" tIns="0" lIns="0" bIns="0" rIns="0">
            <a:spAutoFit/>
          </a:bodyPr>
          <a:lstStyle/>
          <a:p>
            <a:pPr algn="l">
              <a:lnSpc>
                <a:spcPts val="4728"/>
              </a:lnSpc>
              <a:spcBef>
                <a:spcPct val="0"/>
              </a:spcBef>
            </a:pPr>
            <a:r>
              <a:rPr lang="en-US" sz="2781">
                <a:solidFill>
                  <a:srgbClr val="FFFFFF"/>
                </a:solidFill>
                <a:latin typeface="Muli Bold"/>
                <a:ea typeface="Muli Bold"/>
                <a:cs typeface="Muli Bold"/>
                <a:sym typeface="Muli Bold"/>
              </a:rPr>
              <a:t>3. What is the distribution of cars by fuel type (e.g., petrol, diesel, electric)?</a:t>
            </a:r>
          </a:p>
        </p:txBody>
      </p:sp>
      <p:sp>
        <p:nvSpPr>
          <p:cNvPr name="TextBox 77" id="77"/>
          <p:cNvSpPr txBox="true"/>
          <p:nvPr/>
        </p:nvSpPr>
        <p:spPr>
          <a:xfrm rot="0">
            <a:off x="5384129" y="7307222"/>
            <a:ext cx="2450315" cy="2019300"/>
          </a:xfrm>
          <a:prstGeom prst="rect">
            <a:avLst/>
          </a:prstGeom>
        </p:spPr>
        <p:txBody>
          <a:bodyPr anchor="t" rtlCol="false" tIns="0" lIns="0" bIns="0" rIns="0">
            <a:spAutoFit/>
          </a:bodyPr>
          <a:lstStyle/>
          <a:p>
            <a:pPr algn="l">
              <a:lnSpc>
                <a:spcPts val="4080"/>
              </a:lnSpc>
            </a:pPr>
            <a:r>
              <a:rPr lang="en-US" sz="2400">
                <a:solidFill>
                  <a:srgbClr val="FFDD8C"/>
                </a:solidFill>
                <a:latin typeface="Muli Bold"/>
                <a:ea typeface="Muli Bold"/>
                <a:cs typeface="Muli Bold"/>
                <a:sym typeface="Muli Bold"/>
              </a:rPr>
              <a:t>HONDA: </a:t>
            </a:r>
            <a:r>
              <a:rPr lang="en-US" sz="2400">
                <a:solidFill>
                  <a:srgbClr val="FFFFFF"/>
                </a:solidFill>
                <a:latin typeface="Muli Bold"/>
                <a:ea typeface="Muli Bold"/>
                <a:cs typeface="Muli Bold"/>
                <a:sym typeface="Muli Bold"/>
              </a:rPr>
              <a:t>232</a:t>
            </a:r>
          </a:p>
          <a:p>
            <a:pPr algn="l">
              <a:lnSpc>
                <a:spcPts val="4080"/>
              </a:lnSpc>
            </a:pPr>
            <a:r>
              <a:rPr lang="en-US" sz="2400">
                <a:solidFill>
                  <a:srgbClr val="FFFFFF"/>
                </a:solidFill>
                <a:latin typeface="Muli Bold"/>
                <a:ea typeface="Muli Bold"/>
                <a:cs typeface="Muli Bold"/>
                <a:sym typeface="Muli Bold"/>
              </a:rPr>
              <a:t>CNG: 5</a:t>
            </a:r>
          </a:p>
          <a:p>
            <a:pPr algn="l">
              <a:lnSpc>
                <a:spcPts val="4080"/>
              </a:lnSpc>
            </a:pPr>
            <a:r>
              <a:rPr lang="en-US" sz="2400">
                <a:solidFill>
                  <a:srgbClr val="FFFFFF"/>
                </a:solidFill>
                <a:latin typeface="Muli Bold"/>
                <a:ea typeface="Muli Bold"/>
                <a:cs typeface="Muli Bold"/>
                <a:sym typeface="Muli Bold"/>
              </a:rPr>
              <a:t>PETROL: 217</a:t>
            </a:r>
          </a:p>
          <a:p>
            <a:pPr algn="l">
              <a:lnSpc>
                <a:spcPts val="4080"/>
              </a:lnSpc>
              <a:spcBef>
                <a:spcPct val="0"/>
              </a:spcBef>
            </a:pPr>
            <a:r>
              <a:rPr lang="en-US" sz="2400">
                <a:solidFill>
                  <a:srgbClr val="FFFFFF"/>
                </a:solidFill>
                <a:latin typeface="Muli Bold"/>
                <a:ea typeface="Muli Bold"/>
                <a:cs typeface="Muli Bold"/>
                <a:sym typeface="Muli Bold"/>
              </a:rPr>
              <a:t>DIESEL: 10</a:t>
            </a:r>
          </a:p>
        </p:txBody>
      </p:sp>
      <p:sp>
        <p:nvSpPr>
          <p:cNvPr name="TextBox 78" id="78"/>
          <p:cNvSpPr txBox="true"/>
          <p:nvPr/>
        </p:nvSpPr>
        <p:spPr>
          <a:xfrm rot="0">
            <a:off x="9144000" y="7331340"/>
            <a:ext cx="3301663" cy="2533650"/>
          </a:xfrm>
          <a:prstGeom prst="rect">
            <a:avLst/>
          </a:prstGeom>
        </p:spPr>
        <p:txBody>
          <a:bodyPr anchor="t" rtlCol="false" tIns="0" lIns="0" bIns="0" rIns="0">
            <a:spAutoFit/>
          </a:bodyPr>
          <a:lstStyle/>
          <a:p>
            <a:pPr algn="l">
              <a:lnSpc>
                <a:spcPts val="4080"/>
              </a:lnSpc>
            </a:pPr>
            <a:r>
              <a:rPr lang="en-US" sz="2400">
                <a:solidFill>
                  <a:srgbClr val="FFDD8C"/>
                </a:solidFill>
                <a:latin typeface="Muli Bold"/>
                <a:ea typeface="Muli Bold"/>
                <a:cs typeface="Muli Bold"/>
                <a:sym typeface="Muli Bold"/>
              </a:rPr>
              <a:t>TATA: </a:t>
            </a:r>
            <a:r>
              <a:rPr lang="en-US" sz="2400">
                <a:solidFill>
                  <a:srgbClr val="FFFFFF"/>
                </a:solidFill>
                <a:latin typeface="Muli Bold"/>
                <a:ea typeface="Muli Bold"/>
                <a:cs typeface="Muli Bold"/>
                <a:sym typeface="Muli Bold"/>
              </a:rPr>
              <a:t>171</a:t>
            </a:r>
          </a:p>
          <a:p>
            <a:pPr algn="l">
              <a:lnSpc>
                <a:spcPts val="4080"/>
              </a:lnSpc>
            </a:pPr>
            <a:r>
              <a:rPr lang="en-US" sz="2400">
                <a:solidFill>
                  <a:srgbClr val="FFFFFF"/>
                </a:solidFill>
                <a:latin typeface="Muli Bold"/>
                <a:ea typeface="Muli Bold"/>
                <a:cs typeface="Muli Bold"/>
                <a:sym typeface="Muli Bold"/>
              </a:rPr>
              <a:t>CNG: 17</a:t>
            </a:r>
          </a:p>
          <a:p>
            <a:pPr algn="l">
              <a:lnSpc>
                <a:spcPts val="4080"/>
              </a:lnSpc>
            </a:pPr>
            <a:r>
              <a:rPr lang="en-US" sz="2400">
                <a:solidFill>
                  <a:srgbClr val="FFFFFF"/>
                </a:solidFill>
                <a:latin typeface="Muli Bold"/>
                <a:ea typeface="Muli Bold"/>
                <a:cs typeface="Muli Bold"/>
                <a:sym typeface="Muli Bold"/>
              </a:rPr>
              <a:t>PETROL: 130 </a:t>
            </a:r>
          </a:p>
          <a:p>
            <a:pPr algn="l">
              <a:lnSpc>
                <a:spcPts val="4080"/>
              </a:lnSpc>
            </a:pPr>
            <a:r>
              <a:rPr lang="en-US" sz="2400">
                <a:solidFill>
                  <a:srgbClr val="FFFFFF"/>
                </a:solidFill>
                <a:latin typeface="Muli Bold"/>
                <a:ea typeface="Muli Bold"/>
                <a:cs typeface="Muli Bold"/>
                <a:sym typeface="Muli Bold"/>
              </a:rPr>
              <a:t>DIESEL: 23</a:t>
            </a:r>
          </a:p>
          <a:p>
            <a:pPr algn="l">
              <a:lnSpc>
                <a:spcPts val="4080"/>
              </a:lnSpc>
              <a:spcBef>
                <a:spcPct val="0"/>
              </a:spcBef>
            </a:pPr>
            <a:r>
              <a:rPr lang="en-US" sz="2400">
                <a:solidFill>
                  <a:srgbClr val="FFFFFF"/>
                </a:solidFill>
                <a:latin typeface="Muli Bold"/>
                <a:ea typeface="Muli Bold"/>
                <a:cs typeface="Muli Bold"/>
                <a:sym typeface="Muli Bold"/>
              </a:rPr>
              <a:t>ELECTRIC: 01</a:t>
            </a:r>
          </a:p>
        </p:txBody>
      </p:sp>
      <p:sp>
        <p:nvSpPr>
          <p:cNvPr name="TextBox 79" id="79"/>
          <p:cNvSpPr txBox="true"/>
          <p:nvPr/>
        </p:nvSpPr>
        <p:spPr>
          <a:xfrm rot="0">
            <a:off x="1228839" y="7331340"/>
            <a:ext cx="2450315" cy="2533650"/>
          </a:xfrm>
          <a:prstGeom prst="rect">
            <a:avLst/>
          </a:prstGeom>
        </p:spPr>
        <p:txBody>
          <a:bodyPr anchor="t" rtlCol="false" tIns="0" lIns="0" bIns="0" rIns="0">
            <a:spAutoFit/>
          </a:bodyPr>
          <a:lstStyle/>
          <a:p>
            <a:pPr algn="l">
              <a:lnSpc>
                <a:spcPts val="4080"/>
              </a:lnSpc>
            </a:pPr>
            <a:r>
              <a:rPr lang="en-US" sz="2400">
                <a:solidFill>
                  <a:srgbClr val="FFDD8C"/>
                </a:solidFill>
                <a:latin typeface="Muli Bold"/>
                <a:ea typeface="Muli Bold"/>
                <a:cs typeface="Muli Bold"/>
                <a:sym typeface="Muli Bold"/>
              </a:rPr>
              <a:t>MARUTI: </a:t>
            </a:r>
            <a:r>
              <a:rPr lang="en-US" sz="2400">
                <a:solidFill>
                  <a:srgbClr val="FFFFFF"/>
                </a:solidFill>
                <a:latin typeface="Muli Bold"/>
                <a:ea typeface="Muli Bold"/>
                <a:cs typeface="Muli Bold"/>
                <a:sym typeface="Muli Bold"/>
              </a:rPr>
              <a:t>795</a:t>
            </a:r>
          </a:p>
          <a:p>
            <a:pPr algn="l">
              <a:lnSpc>
                <a:spcPts val="4080"/>
              </a:lnSpc>
            </a:pPr>
            <a:r>
              <a:rPr lang="en-US" sz="2400">
                <a:solidFill>
                  <a:srgbClr val="FFFFFF"/>
                </a:solidFill>
                <a:latin typeface="Muli Bold"/>
                <a:ea typeface="Muli Bold"/>
                <a:cs typeface="Muli Bold"/>
                <a:sym typeface="Muli Bold"/>
              </a:rPr>
              <a:t>CNG: 82</a:t>
            </a:r>
          </a:p>
          <a:p>
            <a:pPr algn="l">
              <a:lnSpc>
                <a:spcPts val="4080"/>
              </a:lnSpc>
            </a:pPr>
            <a:r>
              <a:rPr lang="en-US" sz="2400">
                <a:solidFill>
                  <a:srgbClr val="FFFFFF"/>
                </a:solidFill>
                <a:latin typeface="Muli Bold"/>
                <a:ea typeface="Muli Bold"/>
                <a:cs typeface="Muli Bold"/>
                <a:sym typeface="Muli Bold"/>
              </a:rPr>
              <a:t>PETROL: 681</a:t>
            </a:r>
          </a:p>
          <a:p>
            <a:pPr algn="l">
              <a:lnSpc>
                <a:spcPts val="4080"/>
              </a:lnSpc>
            </a:pPr>
            <a:r>
              <a:rPr lang="en-US" sz="2400">
                <a:solidFill>
                  <a:srgbClr val="FFFFFF"/>
                </a:solidFill>
                <a:latin typeface="Muli Bold"/>
                <a:ea typeface="Muli Bold"/>
                <a:cs typeface="Muli Bold"/>
                <a:sym typeface="Muli Bold"/>
              </a:rPr>
              <a:t>DIESEL: 32</a:t>
            </a:r>
          </a:p>
          <a:p>
            <a:pPr algn="l">
              <a:lnSpc>
                <a:spcPts val="408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F3B9B"/>
        </a:solidFill>
      </p:bgPr>
    </p:bg>
    <p:spTree>
      <p:nvGrpSpPr>
        <p:cNvPr id="1" name=""/>
        <p:cNvGrpSpPr/>
        <p:nvPr/>
      </p:nvGrpSpPr>
      <p:grpSpPr>
        <a:xfrm>
          <a:off x="0" y="0"/>
          <a:ext cx="0" cy="0"/>
          <a:chOff x="0" y="0"/>
          <a:chExt cx="0" cy="0"/>
        </a:xfrm>
      </p:grpSpPr>
      <p:grpSp>
        <p:nvGrpSpPr>
          <p:cNvPr name="Group 2" id="2"/>
          <p:cNvGrpSpPr/>
          <p:nvPr/>
        </p:nvGrpSpPr>
        <p:grpSpPr>
          <a:xfrm rot="0">
            <a:off x="7447454" y="8748451"/>
            <a:ext cx="11545794" cy="2038350"/>
            <a:chOff x="0" y="0"/>
            <a:chExt cx="15394392" cy="2717800"/>
          </a:xfrm>
        </p:grpSpPr>
        <p:grpSp>
          <p:nvGrpSpPr>
            <p:cNvPr name="Group 3" id="3"/>
            <p:cNvGrpSpPr/>
            <p:nvPr/>
          </p:nvGrpSpPr>
          <p:grpSpPr>
            <a:xfrm rot="0">
              <a:off x="0" y="0"/>
              <a:ext cx="15394392" cy="2717800"/>
              <a:chOff x="0" y="0"/>
              <a:chExt cx="3040868" cy="536849"/>
            </a:xfrm>
          </p:grpSpPr>
          <p:sp>
            <p:nvSpPr>
              <p:cNvPr name="Freeform 4" id="4"/>
              <p:cNvSpPr/>
              <p:nvPr/>
            </p:nvSpPr>
            <p:spPr>
              <a:xfrm flipH="false" flipV="false" rot="0">
                <a:off x="0" y="0"/>
                <a:ext cx="3040867" cy="536849"/>
              </a:xfrm>
              <a:custGeom>
                <a:avLst/>
                <a:gdLst/>
                <a:ahLst/>
                <a:cxnLst/>
                <a:rect r="r" b="b" t="t" l="l"/>
                <a:pathLst>
                  <a:path h="536849" w="3040867">
                    <a:moveTo>
                      <a:pt x="0" y="0"/>
                    </a:moveTo>
                    <a:lnTo>
                      <a:pt x="3040867" y="0"/>
                    </a:lnTo>
                    <a:lnTo>
                      <a:pt x="3040867" y="536849"/>
                    </a:lnTo>
                    <a:lnTo>
                      <a:pt x="0" y="536849"/>
                    </a:lnTo>
                    <a:close/>
                  </a:path>
                </a:pathLst>
              </a:custGeom>
              <a:solidFill>
                <a:srgbClr val="6D738D"/>
              </a:solidFill>
            </p:spPr>
          </p:sp>
          <p:sp>
            <p:nvSpPr>
              <p:cNvPr name="TextBox 5" id="5"/>
              <p:cNvSpPr txBox="true"/>
              <p:nvPr/>
            </p:nvSpPr>
            <p:spPr>
              <a:xfrm>
                <a:off x="0" y="-123825"/>
                <a:ext cx="3040868" cy="660674"/>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8054100" y="858825"/>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44500" y="858825"/>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1908900" y="858825"/>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4199300" y="858825"/>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061714" y="-4256783"/>
            <a:ext cx="17425344" cy="11845553"/>
            <a:chOff x="0" y="0"/>
            <a:chExt cx="23233793" cy="15794070"/>
          </a:xfrm>
        </p:grpSpPr>
        <p:sp>
          <p:nvSpPr>
            <p:cNvPr name="AutoShape 19" id="19"/>
            <p:cNvSpPr/>
            <p:nvPr/>
          </p:nvSpPr>
          <p:spPr>
            <a:xfrm flipH="true" flipV="true">
              <a:off x="917991" y="5370857"/>
              <a:ext cx="1456360" cy="1652937"/>
            </a:xfrm>
            <a:prstGeom prst="line">
              <a:avLst/>
            </a:prstGeom>
            <a:ln cap="rnd" w="415782">
              <a:solidFill>
                <a:srgbClr val="4C62AF"/>
              </a:solidFill>
              <a:prstDash val="solid"/>
              <a:headEnd type="none" len="sm" w="sm"/>
              <a:tailEnd type="none" len="sm" w="sm"/>
            </a:ln>
          </p:spPr>
        </p:sp>
        <p:sp>
          <p:nvSpPr>
            <p:cNvPr name="AutoShape 20" id="20"/>
            <p:cNvSpPr/>
            <p:nvPr/>
          </p:nvSpPr>
          <p:spPr>
            <a:xfrm flipH="true" flipV="true">
              <a:off x="5143247" y="10166432"/>
              <a:ext cx="1456360" cy="1652937"/>
            </a:xfrm>
            <a:prstGeom prst="line">
              <a:avLst/>
            </a:prstGeom>
            <a:ln cap="rnd" w="415782">
              <a:solidFill>
                <a:srgbClr val="4C62AF"/>
              </a:solidFill>
              <a:prstDash val="solid"/>
              <a:headEnd type="none" len="sm" w="sm"/>
              <a:tailEnd type="none" len="sm" w="sm"/>
            </a:ln>
          </p:spPr>
        </p:sp>
        <p:sp>
          <p:nvSpPr>
            <p:cNvPr name="AutoShape 21" id="21"/>
            <p:cNvSpPr/>
            <p:nvPr/>
          </p:nvSpPr>
          <p:spPr>
            <a:xfrm flipH="true" flipV="true">
              <a:off x="880369" y="9818203"/>
              <a:ext cx="1456360" cy="1652937"/>
            </a:xfrm>
            <a:prstGeom prst="line">
              <a:avLst/>
            </a:prstGeom>
            <a:ln cap="rnd" w="415782">
              <a:solidFill>
                <a:srgbClr val="4C62AF"/>
              </a:solidFill>
              <a:prstDash val="solid"/>
              <a:headEnd type="none" len="sm" w="sm"/>
              <a:tailEnd type="none" len="sm" w="sm"/>
            </a:ln>
          </p:spPr>
        </p:sp>
        <p:sp>
          <p:nvSpPr>
            <p:cNvPr name="AutoShape 22" id="22"/>
            <p:cNvSpPr/>
            <p:nvPr/>
          </p:nvSpPr>
          <p:spPr>
            <a:xfrm flipH="true" flipV="true">
              <a:off x="1084300" y="7677560"/>
              <a:ext cx="972675" cy="1103965"/>
            </a:xfrm>
            <a:prstGeom prst="line">
              <a:avLst/>
            </a:prstGeom>
            <a:ln cap="rnd" w="415782">
              <a:solidFill>
                <a:srgbClr val="4C62AF"/>
              </a:solidFill>
              <a:prstDash val="solid"/>
              <a:headEnd type="none" len="sm" w="sm"/>
              <a:tailEnd type="none" len="sm" w="sm"/>
            </a:ln>
          </p:spPr>
        </p:sp>
        <p:sp>
          <p:nvSpPr>
            <p:cNvPr name="AutoShape 23" id="23"/>
            <p:cNvSpPr/>
            <p:nvPr/>
          </p:nvSpPr>
          <p:spPr>
            <a:xfrm flipH="true" flipV="true">
              <a:off x="3349359" y="8130407"/>
              <a:ext cx="972675" cy="1103965"/>
            </a:xfrm>
            <a:prstGeom prst="line">
              <a:avLst/>
            </a:prstGeom>
            <a:ln cap="rnd" w="415782">
              <a:solidFill>
                <a:srgbClr val="4C62AF"/>
              </a:solidFill>
              <a:prstDash val="solid"/>
              <a:headEnd type="none" len="sm" w="sm"/>
              <a:tailEnd type="none" len="sm" w="sm"/>
            </a:ln>
          </p:spPr>
        </p:sp>
        <p:sp>
          <p:nvSpPr>
            <p:cNvPr name="AutoShape 24" id="24"/>
            <p:cNvSpPr/>
            <p:nvPr/>
          </p:nvSpPr>
          <p:spPr>
            <a:xfrm flipH="true" flipV="true">
              <a:off x="7931835" y="6988145"/>
              <a:ext cx="972675" cy="1103965"/>
            </a:xfrm>
            <a:prstGeom prst="line">
              <a:avLst/>
            </a:prstGeom>
            <a:ln cap="rnd" w="415782">
              <a:solidFill>
                <a:srgbClr val="4C62AF"/>
              </a:solidFill>
              <a:prstDash val="solid"/>
              <a:headEnd type="none" len="sm" w="sm"/>
              <a:tailEnd type="none" len="sm" w="sm"/>
            </a:ln>
          </p:spPr>
        </p:sp>
        <p:sp>
          <p:nvSpPr>
            <p:cNvPr name="AutoShape 25" id="25"/>
            <p:cNvSpPr/>
            <p:nvPr/>
          </p:nvSpPr>
          <p:spPr>
            <a:xfrm flipH="true" flipV="true">
              <a:off x="155983" y="11339902"/>
              <a:ext cx="579932" cy="658210"/>
            </a:xfrm>
            <a:prstGeom prst="line">
              <a:avLst/>
            </a:prstGeom>
            <a:ln cap="rnd" w="415782">
              <a:solidFill>
                <a:srgbClr val="4C62AF"/>
              </a:solidFill>
              <a:prstDash val="solid"/>
              <a:headEnd type="none" len="sm" w="sm"/>
              <a:tailEnd type="none" len="sm" w="sm"/>
            </a:ln>
          </p:spPr>
        </p:sp>
        <p:sp>
          <p:nvSpPr>
            <p:cNvPr name="AutoShape 26" id="26"/>
            <p:cNvSpPr/>
            <p:nvPr/>
          </p:nvSpPr>
          <p:spPr>
            <a:xfrm flipH="true" flipV="true">
              <a:off x="10596731" y="7663869"/>
              <a:ext cx="579932" cy="658210"/>
            </a:xfrm>
            <a:prstGeom prst="line">
              <a:avLst/>
            </a:prstGeom>
            <a:ln cap="rnd" w="415782">
              <a:solidFill>
                <a:srgbClr val="4C62AF"/>
              </a:solidFill>
              <a:prstDash val="solid"/>
              <a:headEnd type="none" len="sm" w="sm"/>
              <a:tailEnd type="none" len="sm" w="sm"/>
            </a:ln>
          </p:spPr>
        </p:sp>
        <p:sp>
          <p:nvSpPr>
            <p:cNvPr name="AutoShape 27" id="27"/>
            <p:cNvSpPr/>
            <p:nvPr/>
          </p:nvSpPr>
          <p:spPr>
            <a:xfrm flipH="true" flipV="true">
              <a:off x="6935477" y="5366668"/>
              <a:ext cx="579932" cy="658210"/>
            </a:xfrm>
            <a:prstGeom prst="line">
              <a:avLst/>
            </a:prstGeom>
            <a:ln cap="rnd" w="415782">
              <a:solidFill>
                <a:srgbClr val="4C62AF"/>
              </a:solidFill>
              <a:prstDash val="solid"/>
              <a:headEnd type="none" len="sm" w="sm"/>
              <a:tailEnd type="none" len="sm" w="sm"/>
            </a:ln>
          </p:spPr>
        </p:sp>
        <p:sp>
          <p:nvSpPr>
            <p:cNvPr name="AutoShape 28" id="28"/>
            <p:cNvSpPr/>
            <p:nvPr/>
          </p:nvSpPr>
          <p:spPr>
            <a:xfrm flipH="true" flipV="true">
              <a:off x="3606368" y="10540054"/>
              <a:ext cx="972675" cy="1103965"/>
            </a:xfrm>
            <a:prstGeom prst="line">
              <a:avLst/>
            </a:prstGeom>
            <a:ln cap="rnd" w="415782">
              <a:solidFill>
                <a:srgbClr val="4C62AF"/>
              </a:solidFill>
              <a:prstDash val="solid"/>
              <a:headEnd type="none" len="sm" w="sm"/>
              <a:tailEnd type="none" len="sm" w="sm"/>
            </a:ln>
          </p:spPr>
        </p:sp>
        <p:sp>
          <p:nvSpPr>
            <p:cNvPr name="AutoShape 29" id="29"/>
            <p:cNvSpPr/>
            <p:nvPr/>
          </p:nvSpPr>
          <p:spPr>
            <a:xfrm flipH="true" flipV="true">
              <a:off x="8574156" y="4955927"/>
              <a:ext cx="972675" cy="1103965"/>
            </a:xfrm>
            <a:prstGeom prst="line">
              <a:avLst/>
            </a:prstGeom>
            <a:ln cap="rnd" w="415782">
              <a:solidFill>
                <a:srgbClr val="4C62AF"/>
              </a:solidFill>
              <a:prstDash val="solid"/>
              <a:headEnd type="none" len="sm" w="sm"/>
              <a:tailEnd type="none" len="sm" w="sm"/>
            </a:ln>
          </p:spPr>
        </p:sp>
        <p:sp>
          <p:nvSpPr>
            <p:cNvPr name="AutoShape 30" id="30"/>
            <p:cNvSpPr/>
            <p:nvPr/>
          </p:nvSpPr>
          <p:spPr>
            <a:xfrm flipH="true" flipV="true">
              <a:off x="3221802" y="5794264"/>
              <a:ext cx="972675" cy="1103965"/>
            </a:xfrm>
            <a:prstGeom prst="line">
              <a:avLst/>
            </a:prstGeom>
            <a:ln cap="rnd" w="415782">
              <a:solidFill>
                <a:srgbClr val="4C62AF"/>
              </a:solidFill>
              <a:prstDash val="solid"/>
              <a:headEnd type="none" len="sm" w="sm"/>
              <a:tailEnd type="none" len="sm" w="sm"/>
            </a:ln>
          </p:spPr>
        </p:sp>
        <p:sp>
          <p:nvSpPr>
            <p:cNvPr name="AutoShape 31" id="31"/>
            <p:cNvSpPr/>
            <p:nvPr/>
          </p:nvSpPr>
          <p:spPr>
            <a:xfrm flipH="true" flipV="true">
              <a:off x="5743869" y="8656757"/>
              <a:ext cx="972675" cy="1103965"/>
            </a:xfrm>
            <a:prstGeom prst="line">
              <a:avLst/>
            </a:prstGeom>
            <a:ln cap="rnd" w="415782">
              <a:solidFill>
                <a:srgbClr val="4C62AF"/>
              </a:solidFill>
              <a:prstDash val="solid"/>
              <a:headEnd type="none" len="sm" w="sm"/>
              <a:tailEnd type="none" len="sm" w="sm"/>
            </a:ln>
          </p:spPr>
        </p:sp>
        <p:sp>
          <p:nvSpPr>
            <p:cNvPr name="AutoShape 32" id="32"/>
            <p:cNvSpPr/>
            <p:nvPr/>
          </p:nvSpPr>
          <p:spPr>
            <a:xfrm flipH="true" flipV="true">
              <a:off x="5334664" y="5893640"/>
              <a:ext cx="1456360" cy="1652937"/>
            </a:xfrm>
            <a:prstGeom prst="line">
              <a:avLst/>
            </a:prstGeom>
            <a:ln cap="rnd" w="415782">
              <a:solidFill>
                <a:srgbClr val="4C62AF"/>
              </a:solidFill>
              <a:prstDash val="solid"/>
              <a:headEnd type="none" len="sm" w="sm"/>
              <a:tailEnd type="none" len="sm" w="sm"/>
            </a:ln>
          </p:spPr>
        </p:sp>
        <p:sp>
          <p:nvSpPr>
            <p:cNvPr name="AutoShape 33" id="33"/>
            <p:cNvSpPr/>
            <p:nvPr/>
          </p:nvSpPr>
          <p:spPr>
            <a:xfrm flipH="true" flipV="true">
              <a:off x="8337931" y="9029382"/>
              <a:ext cx="1456360" cy="1652937"/>
            </a:xfrm>
            <a:prstGeom prst="line">
              <a:avLst/>
            </a:prstGeom>
            <a:ln cap="rnd" w="415782">
              <a:solidFill>
                <a:srgbClr val="4C62AF"/>
              </a:solidFill>
              <a:prstDash val="solid"/>
              <a:headEnd type="none" len="sm" w="sm"/>
              <a:tailEnd type="none" len="sm" w="sm"/>
            </a:ln>
          </p:spPr>
        </p:sp>
        <p:sp>
          <p:nvSpPr>
            <p:cNvPr name="AutoShape 34" id="34"/>
            <p:cNvSpPr/>
            <p:nvPr/>
          </p:nvSpPr>
          <p:spPr>
            <a:xfrm flipH="true" flipV="true">
              <a:off x="12563186" y="13824957"/>
              <a:ext cx="1456360" cy="1652937"/>
            </a:xfrm>
            <a:prstGeom prst="line">
              <a:avLst/>
            </a:prstGeom>
            <a:ln cap="rnd" w="415782">
              <a:solidFill>
                <a:srgbClr val="4C62AF"/>
              </a:solidFill>
              <a:prstDash val="solid"/>
              <a:headEnd type="none" len="sm" w="sm"/>
              <a:tailEnd type="none" len="sm" w="sm"/>
            </a:ln>
          </p:spPr>
        </p:sp>
        <p:sp>
          <p:nvSpPr>
            <p:cNvPr name="AutoShape 35" id="35"/>
            <p:cNvSpPr/>
            <p:nvPr/>
          </p:nvSpPr>
          <p:spPr>
            <a:xfrm flipH="true" flipV="true">
              <a:off x="8300308" y="13476728"/>
              <a:ext cx="1456360" cy="1652937"/>
            </a:xfrm>
            <a:prstGeom prst="line">
              <a:avLst/>
            </a:prstGeom>
            <a:ln cap="rnd" w="415782">
              <a:solidFill>
                <a:srgbClr val="4C62AF"/>
              </a:solidFill>
              <a:prstDash val="solid"/>
              <a:headEnd type="none" len="sm" w="sm"/>
              <a:tailEnd type="none" len="sm" w="sm"/>
            </a:ln>
          </p:spPr>
        </p:sp>
        <p:sp>
          <p:nvSpPr>
            <p:cNvPr name="AutoShape 36" id="36"/>
            <p:cNvSpPr/>
            <p:nvPr/>
          </p:nvSpPr>
          <p:spPr>
            <a:xfrm flipH="true" flipV="true">
              <a:off x="8504240" y="11336086"/>
              <a:ext cx="972675" cy="1103965"/>
            </a:xfrm>
            <a:prstGeom prst="line">
              <a:avLst/>
            </a:prstGeom>
            <a:ln cap="rnd" w="415782">
              <a:solidFill>
                <a:srgbClr val="4C62AF"/>
              </a:solidFill>
              <a:prstDash val="solid"/>
              <a:headEnd type="none" len="sm" w="sm"/>
              <a:tailEnd type="none" len="sm" w="sm"/>
            </a:ln>
          </p:spPr>
        </p:sp>
        <p:sp>
          <p:nvSpPr>
            <p:cNvPr name="AutoShape 37" id="37"/>
            <p:cNvSpPr/>
            <p:nvPr/>
          </p:nvSpPr>
          <p:spPr>
            <a:xfrm flipH="true" flipV="true">
              <a:off x="10769298" y="11788932"/>
              <a:ext cx="972675" cy="1103965"/>
            </a:xfrm>
            <a:prstGeom prst="line">
              <a:avLst/>
            </a:prstGeom>
            <a:ln cap="rnd" w="415782">
              <a:solidFill>
                <a:srgbClr val="4C62AF"/>
              </a:solidFill>
              <a:prstDash val="solid"/>
              <a:headEnd type="none" len="sm" w="sm"/>
              <a:tailEnd type="none" len="sm" w="sm"/>
            </a:ln>
          </p:spPr>
        </p:sp>
        <p:sp>
          <p:nvSpPr>
            <p:cNvPr name="AutoShape 38" id="38"/>
            <p:cNvSpPr/>
            <p:nvPr/>
          </p:nvSpPr>
          <p:spPr>
            <a:xfrm flipH="true" flipV="true">
              <a:off x="15351775" y="10646670"/>
              <a:ext cx="972675" cy="1103965"/>
            </a:xfrm>
            <a:prstGeom prst="line">
              <a:avLst/>
            </a:prstGeom>
            <a:ln cap="rnd" w="415782">
              <a:solidFill>
                <a:srgbClr val="4C62AF"/>
              </a:solidFill>
              <a:prstDash val="solid"/>
              <a:headEnd type="none" len="sm" w="sm"/>
              <a:tailEnd type="none" len="sm" w="sm"/>
            </a:ln>
          </p:spPr>
        </p:sp>
        <p:sp>
          <p:nvSpPr>
            <p:cNvPr name="AutoShape 39" id="39"/>
            <p:cNvSpPr/>
            <p:nvPr/>
          </p:nvSpPr>
          <p:spPr>
            <a:xfrm flipH="true" flipV="true">
              <a:off x="7575923" y="14998427"/>
              <a:ext cx="579932" cy="658210"/>
            </a:xfrm>
            <a:prstGeom prst="line">
              <a:avLst/>
            </a:prstGeom>
            <a:ln cap="rnd" w="415782">
              <a:solidFill>
                <a:srgbClr val="4C62AF"/>
              </a:solidFill>
              <a:prstDash val="solid"/>
              <a:headEnd type="none" len="sm" w="sm"/>
              <a:tailEnd type="none" len="sm" w="sm"/>
            </a:ln>
          </p:spPr>
        </p:sp>
        <p:sp>
          <p:nvSpPr>
            <p:cNvPr name="AutoShape 40" id="40"/>
            <p:cNvSpPr/>
            <p:nvPr/>
          </p:nvSpPr>
          <p:spPr>
            <a:xfrm flipH="true" flipV="true">
              <a:off x="18016671" y="11322394"/>
              <a:ext cx="579932" cy="658210"/>
            </a:xfrm>
            <a:prstGeom prst="line">
              <a:avLst/>
            </a:prstGeom>
            <a:ln cap="rnd" w="415782">
              <a:solidFill>
                <a:srgbClr val="4C62AF"/>
              </a:solidFill>
              <a:prstDash val="solid"/>
              <a:headEnd type="none" len="sm" w="sm"/>
              <a:tailEnd type="none" len="sm" w="sm"/>
            </a:ln>
          </p:spPr>
        </p:sp>
        <p:sp>
          <p:nvSpPr>
            <p:cNvPr name="AutoShape 41" id="41"/>
            <p:cNvSpPr/>
            <p:nvPr/>
          </p:nvSpPr>
          <p:spPr>
            <a:xfrm flipH="true" flipV="true">
              <a:off x="14355417" y="9025193"/>
              <a:ext cx="579932" cy="658210"/>
            </a:xfrm>
            <a:prstGeom prst="line">
              <a:avLst/>
            </a:prstGeom>
            <a:ln cap="rnd" w="415782">
              <a:solidFill>
                <a:srgbClr val="4C62AF"/>
              </a:solidFill>
              <a:prstDash val="solid"/>
              <a:headEnd type="none" len="sm" w="sm"/>
              <a:tailEnd type="none" len="sm" w="sm"/>
            </a:ln>
          </p:spPr>
        </p:sp>
        <p:sp>
          <p:nvSpPr>
            <p:cNvPr name="AutoShape 42" id="42"/>
            <p:cNvSpPr/>
            <p:nvPr/>
          </p:nvSpPr>
          <p:spPr>
            <a:xfrm flipH="true" flipV="true">
              <a:off x="11026308" y="14198579"/>
              <a:ext cx="972675" cy="1103965"/>
            </a:xfrm>
            <a:prstGeom prst="line">
              <a:avLst/>
            </a:prstGeom>
            <a:ln cap="rnd" w="415782">
              <a:solidFill>
                <a:srgbClr val="4C62AF"/>
              </a:solidFill>
              <a:prstDash val="solid"/>
              <a:headEnd type="none" len="sm" w="sm"/>
              <a:tailEnd type="none" len="sm" w="sm"/>
            </a:ln>
          </p:spPr>
        </p:sp>
        <p:sp>
          <p:nvSpPr>
            <p:cNvPr name="AutoShape 43" id="43"/>
            <p:cNvSpPr/>
            <p:nvPr/>
          </p:nvSpPr>
          <p:spPr>
            <a:xfrm flipH="true" flipV="true">
              <a:off x="15994096" y="8614453"/>
              <a:ext cx="972675" cy="1103965"/>
            </a:xfrm>
            <a:prstGeom prst="line">
              <a:avLst/>
            </a:prstGeom>
            <a:ln cap="rnd" w="415782">
              <a:solidFill>
                <a:srgbClr val="4C62AF"/>
              </a:solidFill>
              <a:prstDash val="solid"/>
              <a:headEnd type="none" len="sm" w="sm"/>
              <a:tailEnd type="none" len="sm" w="sm"/>
            </a:ln>
          </p:spPr>
        </p:sp>
        <p:sp>
          <p:nvSpPr>
            <p:cNvPr name="AutoShape 44" id="44"/>
            <p:cNvSpPr/>
            <p:nvPr/>
          </p:nvSpPr>
          <p:spPr>
            <a:xfrm flipH="true" flipV="true">
              <a:off x="10641741" y="9452789"/>
              <a:ext cx="972675" cy="1103965"/>
            </a:xfrm>
            <a:prstGeom prst="line">
              <a:avLst/>
            </a:prstGeom>
            <a:ln cap="rnd" w="415782">
              <a:solidFill>
                <a:srgbClr val="4C62AF"/>
              </a:solidFill>
              <a:prstDash val="solid"/>
              <a:headEnd type="none" len="sm" w="sm"/>
              <a:tailEnd type="none" len="sm" w="sm"/>
            </a:ln>
          </p:spPr>
        </p:sp>
        <p:sp>
          <p:nvSpPr>
            <p:cNvPr name="AutoShape 45" id="45"/>
            <p:cNvSpPr/>
            <p:nvPr/>
          </p:nvSpPr>
          <p:spPr>
            <a:xfrm flipH="true" flipV="true">
              <a:off x="13163809" y="12315282"/>
              <a:ext cx="972675" cy="1103965"/>
            </a:xfrm>
            <a:prstGeom prst="line">
              <a:avLst/>
            </a:prstGeom>
            <a:ln cap="rnd" w="415782">
              <a:solidFill>
                <a:srgbClr val="4C62AF"/>
              </a:solidFill>
              <a:prstDash val="solid"/>
              <a:headEnd type="none" len="sm" w="sm"/>
              <a:tailEnd type="none" len="sm" w="sm"/>
            </a:ln>
          </p:spPr>
        </p:sp>
        <p:sp>
          <p:nvSpPr>
            <p:cNvPr name="AutoShape 46" id="46"/>
            <p:cNvSpPr/>
            <p:nvPr/>
          </p:nvSpPr>
          <p:spPr>
            <a:xfrm flipH="true" flipV="true">
              <a:off x="12754604" y="9552165"/>
              <a:ext cx="1456360" cy="1652937"/>
            </a:xfrm>
            <a:prstGeom prst="line">
              <a:avLst/>
            </a:prstGeom>
            <a:ln cap="rnd" w="415782">
              <a:solidFill>
                <a:srgbClr val="4C62AF"/>
              </a:solidFill>
              <a:prstDash val="solid"/>
              <a:headEnd type="none" len="sm" w="sm"/>
              <a:tailEnd type="none" len="sm" w="sm"/>
            </a:ln>
          </p:spPr>
        </p:sp>
        <p:sp>
          <p:nvSpPr>
            <p:cNvPr name="AutoShape 47" id="47"/>
            <p:cNvSpPr/>
            <p:nvPr/>
          </p:nvSpPr>
          <p:spPr>
            <a:xfrm flipH="true" flipV="true">
              <a:off x="12819137" y="552363"/>
              <a:ext cx="1456360" cy="1652937"/>
            </a:xfrm>
            <a:prstGeom prst="line">
              <a:avLst/>
            </a:prstGeom>
            <a:ln cap="rnd" w="415782">
              <a:solidFill>
                <a:srgbClr val="4C62AF"/>
              </a:solidFill>
              <a:prstDash val="solid"/>
              <a:headEnd type="none" len="sm" w="sm"/>
              <a:tailEnd type="none" len="sm" w="sm"/>
            </a:ln>
          </p:spPr>
        </p:sp>
        <p:sp>
          <p:nvSpPr>
            <p:cNvPr name="AutoShape 48" id="48"/>
            <p:cNvSpPr/>
            <p:nvPr/>
          </p:nvSpPr>
          <p:spPr>
            <a:xfrm flipH="true" flipV="true">
              <a:off x="17044392" y="5347937"/>
              <a:ext cx="1456360" cy="1652937"/>
            </a:xfrm>
            <a:prstGeom prst="line">
              <a:avLst/>
            </a:prstGeom>
            <a:ln cap="rnd" w="415782">
              <a:solidFill>
                <a:srgbClr val="4C62AF"/>
              </a:solidFill>
              <a:prstDash val="solid"/>
              <a:headEnd type="none" len="sm" w="sm"/>
              <a:tailEnd type="none" len="sm" w="sm"/>
            </a:ln>
          </p:spPr>
        </p:sp>
        <p:sp>
          <p:nvSpPr>
            <p:cNvPr name="AutoShape 49" id="49"/>
            <p:cNvSpPr/>
            <p:nvPr/>
          </p:nvSpPr>
          <p:spPr>
            <a:xfrm flipH="true" flipV="true">
              <a:off x="12781514" y="4999708"/>
              <a:ext cx="1456360" cy="1652937"/>
            </a:xfrm>
            <a:prstGeom prst="line">
              <a:avLst/>
            </a:prstGeom>
            <a:ln cap="rnd" w="415782">
              <a:solidFill>
                <a:srgbClr val="4C62AF"/>
              </a:solidFill>
              <a:prstDash val="solid"/>
              <a:headEnd type="none" len="sm" w="sm"/>
              <a:tailEnd type="none" len="sm" w="sm"/>
            </a:ln>
          </p:spPr>
        </p:sp>
        <p:sp>
          <p:nvSpPr>
            <p:cNvPr name="AutoShape 50" id="50"/>
            <p:cNvSpPr/>
            <p:nvPr/>
          </p:nvSpPr>
          <p:spPr>
            <a:xfrm flipH="true" flipV="true">
              <a:off x="12985446" y="2859066"/>
              <a:ext cx="972675" cy="1103965"/>
            </a:xfrm>
            <a:prstGeom prst="line">
              <a:avLst/>
            </a:prstGeom>
            <a:ln cap="rnd" w="415782">
              <a:solidFill>
                <a:srgbClr val="4C62AF"/>
              </a:solidFill>
              <a:prstDash val="solid"/>
              <a:headEnd type="none" len="sm" w="sm"/>
              <a:tailEnd type="none" len="sm" w="sm"/>
            </a:ln>
          </p:spPr>
        </p:sp>
        <p:sp>
          <p:nvSpPr>
            <p:cNvPr name="AutoShape 51" id="51"/>
            <p:cNvSpPr/>
            <p:nvPr/>
          </p:nvSpPr>
          <p:spPr>
            <a:xfrm flipH="true" flipV="true">
              <a:off x="15250504" y="3311913"/>
              <a:ext cx="972675" cy="1103965"/>
            </a:xfrm>
            <a:prstGeom prst="line">
              <a:avLst/>
            </a:prstGeom>
            <a:ln cap="rnd" w="415782">
              <a:solidFill>
                <a:srgbClr val="4C62AF"/>
              </a:solidFill>
              <a:prstDash val="solid"/>
              <a:headEnd type="none" len="sm" w="sm"/>
              <a:tailEnd type="none" len="sm" w="sm"/>
            </a:ln>
          </p:spPr>
        </p:sp>
        <p:sp>
          <p:nvSpPr>
            <p:cNvPr name="AutoShape 52" id="52"/>
            <p:cNvSpPr/>
            <p:nvPr/>
          </p:nvSpPr>
          <p:spPr>
            <a:xfrm flipH="true" flipV="true">
              <a:off x="19832981" y="2169650"/>
              <a:ext cx="972675" cy="1103965"/>
            </a:xfrm>
            <a:prstGeom prst="line">
              <a:avLst/>
            </a:prstGeom>
            <a:ln cap="rnd" w="415782">
              <a:solidFill>
                <a:srgbClr val="4C62AF"/>
              </a:solidFill>
              <a:prstDash val="solid"/>
              <a:headEnd type="none" len="sm" w="sm"/>
              <a:tailEnd type="none" len="sm" w="sm"/>
            </a:ln>
          </p:spPr>
        </p:sp>
        <p:sp>
          <p:nvSpPr>
            <p:cNvPr name="AutoShape 53" id="53"/>
            <p:cNvSpPr/>
            <p:nvPr/>
          </p:nvSpPr>
          <p:spPr>
            <a:xfrm flipH="true" flipV="true">
              <a:off x="12057129" y="6521407"/>
              <a:ext cx="579932" cy="658210"/>
            </a:xfrm>
            <a:prstGeom prst="line">
              <a:avLst/>
            </a:prstGeom>
            <a:ln cap="rnd" w="415782">
              <a:solidFill>
                <a:srgbClr val="4C62AF"/>
              </a:solidFill>
              <a:prstDash val="solid"/>
              <a:headEnd type="none" len="sm" w="sm"/>
              <a:tailEnd type="none" len="sm" w="sm"/>
            </a:ln>
          </p:spPr>
        </p:sp>
        <p:sp>
          <p:nvSpPr>
            <p:cNvPr name="AutoShape 54" id="54"/>
            <p:cNvSpPr/>
            <p:nvPr/>
          </p:nvSpPr>
          <p:spPr>
            <a:xfrm flipH="true" flipV="true">
              <a:off x="22497877" y="2845375"/>
              <a:ext cx="579932" cy="658210"/>
            </a:xfrm>
            <a:prstGeom prst="line">
              <a:avLst/>
            </a:prstGeom>
            <a:ln cap="rnd" w="415782">
              <a:solidFill>
                <a:srgbClr val="4C62AF"/>
              </a:solidFill>
              <a:prstDash val="solid"/>
              <a:headEnd type="none" len="sm" w="sm"/>
              <a:tailEnd type="none" len="sm" w="sm"/>
            </a:ln>
          </p:spPr>
        </p:sp>
        <p:sp>
          <p:nvSpPr>
            <p:cNvPr name="AutoShape 55" id="55"/>
            <p:cNvSpPr/>
            <p:nvPr/>
          </p:nvSpPr>
          <p:spPr>
            <a:xfrm flipH="true" flipV="true">
              <a:off x="18836623" y="548173"/>
              <a:ext cx="579932" cy="658210"/>
            </a:xfrm>
            <a:prstGeom prst="line">
              <a:avLst/>
            </a:prstGeom>
            <a:ln cap="rnd" w="415782">
              <a:solidFill>
                <a:srgbClr val="4C62AF"/>
              </a:solidFill>
              <a:prstDash val="solid"/>
              <a:headEnd type="none" len="sm" w="sm"/>
              <a:tailEnd type="none" len="sm" w="sm"/>
            </a:ln>
          </p:spPr>
        </p:sp>
        <p:sp>
          <p:nvSpPr>
            <p:cNvPr name="AutoShape 56" id="56"/>
            <p:cNvSpPr/>
            <p:nvPr/>
          </p:nvSpPr>
          <p:spPr>
            <a:xfrm flipH="true" flipV="true">
              <a:off x="15507514" y="5721559"/>
              <a:ext cx="972675" cy="1103965"/>
            </a:xfrm>
            <a:prstGeom prst="line">
              <a:avLst/>
            </a:prstGeom>
            <a:ln cap="rnd" w="415782">
              <a:solidFill>
                <a:srgbClr val="4C62AF"/>
              </a:solidFill>
              <a:prstDash val="solid"/>
              <a:headEnd type="none" len="sm" w="sm"/>
              <a:tailEnd type="none" len="sm" w="sm"/>
            </a:ln>
          </p:spPr>
        </p:sp>
        <p:sp>
          <p:nvSpPr>
            <p:cNvPr name="AutoShape 57" id="57"/>
            <p:cNvSpPr/>
            <p:nvPr/>
          </p:nvSpPr>
          <p:spPr>
            <a:xfrm flipH="true" flipV="true">
              <a:off x="20475302" y="137433"/>
              <a:ext cx="972675" cy="1103965"/>
            </a:xfrm>
            <a:prstGeom prst="line">
              <a:avLst/>
            </a:prstGeom>
            <a:ln cap="rnd" w="415782">
              <a:solidFill>
                <a:srgbClr val="4C62AF"/>
              </a:solidFill>
              <a:prstDash val="solid"/>
              <a:headEnd type="none" len="sm" w="sm"/>
              <a:tailEnd type="none" len="sm" w="sm"/>
            </a:ln>
          </p:spPr>
        </p:sp>
        <p:sp>
          <p:nvSpPr>
            <p:cNvPr name="AutoShape 58" id="58"/>
            <p:cNvSpPr/>
            <p:nvPr/>
          </p:nvSpPr>
          <p:spPr>
            <a:xfrm flipH="true" flipV="true">
              <a:off x="15122947" y="975770"/>
              <a:ext cx="972675" cy="1103965"/>
            </a:xfrm>
            <a:prstGeom prst="line">
              <a:avLst/>
            </a:prstGeom>
            <a:ln cap="rnd" w="415782">
              <a:solidFill>
                <a:srgbClr val="4C62AF"/>
              </a:solidFill>
              <a:prstDash val="solid"/>
              <a:headEnd type="none" len="sm" w="sm"/>
              <a:tailEnd type="none" len="sm" w="sm"/>
            </a:ln>
          </p:spPr>
        </p:sp>
        <p:sp>
          <p:nvSpPr>
            <p:cNvPr name="AutoShape 59" id="59"/>
            <p:cNvSpPr/>
            <p:nvPr/>
          </p:nvSpPr>
          <p:spPr>
            <a:xfrm flipH="true" flipV="true">
              <a:off x="17645015" y="3838263"/>
              <a:ext cx="972675" cy="1103965"/>
            </a:xfrm>
            <a:prstGeom prst="line">
              <a:avLst/>
            </a:prstGeom>
            <a:ln cap="rnd" w="415782">
              <a:solidFill>
                <a:srgbClr val="4C62AF"/>
              </a:solidFill>
              <a:prstDash val="solid"/>
              <a:headEnd type="none" len="sm" w="sm"/>
              <a:tailEnd type="none" len="sm" w="sm"/>
            </a:ln>
          </p:spPr>
        </p:sp>
        <p:sp>
          <p:nvSpPr>
            <p:cNvPr name="AutoShape 60" id="60"/>
            <p:cNvSpPr/>
            <p:nvPr/>
          </p:nvSpPr>
          <p:spPr>
            <a:xfrm flipH="true" flipV="true">
              <a:off x="17235810" y="1075146"/>
              <a:ext cx="1456360" cy="1652937"/>
            </a:xfrm>
            <a:prstGeom prst="line">
              <a:avLst/>
            </a:prstGeom>
            <a:ln cap="rnd" w="415782">
              <a:solidFill>
                <a:srgbClr val="4C62AF"/>
              </a:solidFill>
              <a:prstDash val="solid"/>
              <a:headEnd type="none" len="sm" w="sm"/>
              <a:tailEnd type="none" len="sm" w="sm"/>
            </a:ln>
          </p:spPr>
        </p:sp>
      </p:grpSp>
      <p:sp>
        <p:nvSpPr>
          <p:cNvPr name="Freeform 61" id="61"/>
          <p:cNvSpPr/>
          <p:nvPr/>
        </p:nvSpPr>
        <p:spPr>
          <a:xfrm flipH="false" flipV="false" rot="5400000">
            <a:off x="8960517" y="5016252"/>
            <a:ext cx="3132380" cy="3220074"/>
          </a:xfrm>
          <a:custGeom>
            <a:avLst/>
            <a:gdLst/>
            <a:ahLst/>
            <a:cxnLst/>
            <a:rect r="r" b="b" t="t" l="l"/>
            <a:pathLst>
              <a:path h="3220074" w="3132380">
                <a:moveTo>
                  <a:pt x="0" y="0"/>
                </a:moveTo>
                <a:lnTo>
                  <a:pt x="3132380" y="0"/>
                </a:lnTo>
                <a:lnTo>
                  <a:pt x="3132380" y="3220074"/>
                </a:lnTo>
                <a:lnTo>
                  <a:pt x="0" y="3220074"/>
                </a:lnTo>
                <a:lnTo>
                  <a:pt x="0" y="0"/>
                </a:lnTo>
                <a:close/>
              </a:path>
            </a:pathLst>
          </a:custGeom>
          <a:blipFill>
            <a:blip r:embed="rId2"/>
            <a:stretch>
              <a:fillRect l="0" t="-3672" r="0" b="-5473"/>
            </a:stretch>
          </a:blipFill>
        </p:spPr>
      </p:sp>
      <p:sp>
        <p:nvSpPr>
          <p:cNvPr name="Freeform 62" id="62"/>
          <p:cNvSpPr/>
          <p:nvPr/>
        </p:nvSpPr>
        <p:spPr>
          <a:xfrm flipH="false" flipV="false" rot="0">
            <a:off x="11834652" y="3837135"/>
            <a:ext cx="15681587" cy="5930491"/>
          </a:xfrm>
          <a:custGeom>
            <a:avLst/>
            <a:gdLst/>
            <a:ahLst/>
            <a:cxnLst/>
            <a:rect r="r" b="b" t="t" l="l"/>
            <a:pathLst>
              <a:path h="5930491" w="15681587">
                <a:moveTo>
                  <a:pt x="0" y="0"/>
                </a:moveTo>
                <a:lnTo>
                  <a:pt x="15681587" y="0"/>
                </a:lnTo>
                <a:lnTo>
                  <a:pt x="15681587" y="5930491"/>
                </a:lnTo>
                <a:lnTo>
                  <a:pt x="0" y="59304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3" id="63"/>
          <p:cNvGrpSpPr/>
          <p:nvPr/>
        </p:nvGrpSpPr>
        <p:grpSpPr>
          <a:xfrm rot="-5400000">
            <a:off x="-592198" y="-450905"/>
            <a:ext cx="11215802" cy="11022007"/>
            <a:chOff x="0" y="0"/>
            <a:chExt cx="2953956" cy="2902915"/>
          </a:xfrm>
        </p:grpSpPr>
        <p:sp>
          <p:nvSpPr>
            <p:cNvPr name="Freeform 64" id="64"/>
            <p:cNvSpPr/>
            <p:nvPr/>
          </p:nvSpPr>
          <p:spPr>
            <a:xfrm flipH="false" flipV="false" rot="0">
              <a:off x="0" y="0"/>
              <a:ext cx="2953956" cy="2902915"/>
            </a:xfrm>
            <a:custGeom>
              <a:avLst/>
              <a:gdLst/>
              <a:ahLst/>
              <a:cxnLst/>
              <a:rect r="r" b="b" t="t" l="l"/>
              <a:pathLst>
                <a:path h="2902915" w="2953956">
                  <a:moveTo>
                    <a:pt x="0" y="0"/>
                  </a:moveTo>
                  <a:lnTo>
                    <a:pt x="2953956" y="0"/>
                  </a:lnTo>
                  <a:lnTo>
                    <a:pt x="2953956" y="2902915"/>
                  </a:lnTo>
                  <a:lnTo>
                    <a:pt x="0" y="2902915"/>
                  </a:lnTo>
                  <a:close/>
                </a:path>
              </a:pathLst>
            </a:custGeom>
            <a:solidFill>
              <a:srgbClr val="0B1541"/>
            </a:solidFill>
          </p:spPr>
        </p:sp>
        <p:sp>
          <p:nvSpPr>
            <p:cNvPr name="TextBox 65" id="65"/>
            <p:cNvSpPr txBox="true"/>
            <p:nvPr/>
          </p:nvSpPr>
          <p:spPr>
            <a:xfrm>
              <a:off x="0" y="-123825"/>
              <a:ext cx="2953956" cy="3026740"/>
            </a:xfrm>
            <a:prstGeom prst="rect">
              <a:avLst/>
            </a:prstGeom>
          </p:spPr>
          <p:txBody>
            <a:bodyPr anchor="ctr" rtlCol="false" tIns="50800" lIns="50800" bIns="50800" rIns="50800"/>
            <a:lstStyle/>
            <a:p>
              <a:pPr algn="ctr">
                <a:lnSpc>
                  <a:spcPts val="4420"/>
                </a:lnSpc>
              </a:pPr>
            </a:p>
          </p:txBody>
        </p:sp>
      </p:grpSp>
      <p:sp>
        <p:nvSpPr>
          <p:cNvPr name="Freeform 66" id="66"/>
          <p:cNvSpPr/>
          <p:nvPr/>
        </p:nvSpPr>
        <p:spPr>
          <a:xfrm flipH="false" flipV="false" rot="0">
            <a:off x="233890" y="712851"/>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7" id="67"/>
          <p:cNvSpPr txBox="true"/>
          <p:nvPr/>
        </p:nvSpPr>
        <p:spPr>
          <a:xfrm rot="0">
            <a:off x="702663" y="1875907"/>
            <a:ext cx="9339250" cy="7445907"/>
          </a:xfrm>
          <a:prstGeom prst="rect">
            <a:avLst/>
          </a:prstGeom>
        </p:spPr>
        <p:txBody>
          <a:bodyPr anchor="t" rtlCol="false" tIns="0" lIns="0" bIns="0" rIns="0">
            <a:spAutoFit/>
          </a:bodyPr>
          <a:lstStyle/>
          <a:p>
            <a:pPr algn="just" marL="0" indent="0" lvl="0">
              <a:lnSpc>
                <a:spcPts val="3523"/>
              </a:lnSpc>
            </a:pPr>
            <a:r>
              <a:rPr lang="en-US" sz="2731" spc="54">
                <a:solidFill>
                  <a:srgbClr val="FFFFFF"/>
                </a:solidFill>
                <a:latin typeface="Montserrat Bold"/>
                <a:ea typeface="Montserrat Bold"/>
                <a:cs typeface="Montserrat Bold"/>
                <a:sym typeface="Montserrat Bold"/>
              </a:rPr>
              <a:t>In this mini project, we successfully scraped and analyzed detailed car listings from cars24.com to build a comprehensive dataset. By extracting key data points such as car name, model, kilometers driven, fuel type, transmission type, discount price, actual price, and location, we were able to gain valuable insights into market trends and pricing strategies. The data cleaning and preprocessing steps ensured the accuracy and reliability of our findings. Through effective data visualization with Power BI, we presented actionable insights that can drive strategic decisions and enhance market understanding. This project demonstrates the power of data-driven analysis in uncovering trends and informing business strategies in the automotive sector.</a:t>
            </a:r>
          </a:p>
        </p:txBody>
      </p:sp>
      <p:sp>
        <p:nvSpPr>
          <p:cNvPr name="TextBox 68" id="68"/>
          <p:cNvSpPr txBox="true"/>
          <p:nvPr/>
        </p:nvSpPr>
        <p:spPr>
          <a:xfrm rot="0">
            <a:off x="566383" y="10237719"/>
            <a:ext cx="9339250" cy="549082"/>
          </a:xfrm>
          <a:prstGeom prst="rect">
            <a:avLst/>
          </a:prstGeom>
        </p:spPr>
        <p:txBody>
          <a:bodyPr anchor="t" rtlCol="false" tIns="0" lIns="0" bIns="0" rIns="0">
            <a:spAutoFit/>
          </a:bodyPr>
          <a:lstStyle/>
          <a:p>
            <a:pPr algn="l">
              <a:lnSpc>
                <a:spcPts val="2251"/>
              </a:lnSpc>
            </a:pPr>
          </a:p>
          <a:p>
            <a:pPr algn="l" marL="0" indent="0" lvl="0">
              <a:lnSpc>
                <a:spcPts val="2251"/>
              </a:lnSpc>
              <a:spcBef>
                <a:spcPct val="0"/>
              </a:spcBef>
            </a:pPr>
          </a:p>
        </p:txBody>
      </p:sp>
      <p:sp>
        <p:nvSpPr>
          <p:cNvPr name="TextBox 69" id="69"/>
          <p:cNvSpPr txBox="true"/>
          <p:nvPr/>
        </p:nvSpPr>
        <p:spPr>
          <a:xfrm rot="0">
            <a:off x="1307689" y="770001"/>
            <a:ext cx="822577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DD8C"/>
                </a:solidFill>
                <a:latin typeface="Montserrat Bold"/>
                <a:ea typeface="Montserrat Bold"/>
                <a:cs typeface="Montserrat Bold"/>
                <a:sym typeface="Montserrat Bold"/>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5004533" y="-2971800"/>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10504462" y="3400469"/>
            <a:ext cx="15762164" cy="15762164"/>
          </a:xfrm>
          <a:custGeom>
            <a:avLst/>
            <a:gdLst/>
            <a:ahLst/>
            <a:cxnLst/>
            <a:rect r="r" b="b" t="t" l="l"/>
            <a:pathLst>
              <a:path h="15762164" w="15762164">
                <a:moveTo>
                  <a:pt x="0" y="0"/>
                </a:moveTo>
                <a:lnTo>
                  <a:pt x="15762164" y="0"/>
                </a:lnTo>
                <a:lnTo>
                  <a:pt x="15762164" y="15762164"/>
                </a:lnTo>
                <a:lnTo>
                  <a:pt x="0" y="15762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66813" y="5573637"/>
            <a:ext cx="1714115" cy="2447113"/>
            <a:chOff x="0" y="0"/>
            <a:chExt cx="2285487" cy="3262818"/>
          </a:xfrm>
        </p:grpSpPr>
        <p:grpSp>
          <p:nvGrpSpPr>
            <p:cNvPr name="Group 7" id="7"/>
            <p:cNvGrpSpPr/>
            <p:nvPr/>
          </p:nvGrpSpPr>
          <p:grpSpPr>
            <a:xfrm rot="0">
              <a:off x="0" y="0"/>
              <a:ext cx="202188" cy="719917"/>
              <a:chOff x="0" y="0"/>
              <a:chExt cx="39938" cy="142206"/>
            </a:xfrm>
          </p:grpSpPr>
          <p:sp>
            <p:nvSpPr>
              <p:cNvPr name="Freeform 8" id="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 id="9"/>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0" id="10"/>
            <p:cNvGrpSpPr/>
            <p:nvPr/>
          </p:nvGrpSpPr>
          <p:grpSpPr>
            <a:xfrm rot="0">
              <a:off x="2083299" y="0"/>
              <a:ext cx="202188" cy="719917"/>
              <a:chOff x="0" y="0"/>
              <a:chExt cx="39938" cy="142206"/>
            </a:xfrm>
          </p:grpSpPr>
          <p:sp>
            <p:nvSpPr>
              <p:cNvPr name="Freeform 11" id="1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 id="12"/>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3" id="13"/>
            <p:cNvGrpSpPr/>
            <p:nvPr/>
          </p:nvGrpSpPr>
          <p:grpSpPr>
            <a:xfrm rot="0">
              <a:off x="0" y="2542901"/>
              <a:ext cx="202188" cy="719917"/>
              <a:chOff x="0" y="0"/>
              <a:chExt cx="39938" cy="142206"/>
            </a:xfrm>
          </p:grpSpPr>
          <p:sp>
            <p:nvSpPr>
              <p:cNvPr name="Freeform 14" id="1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 id="15"/>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6" id="16"/>
            <p:cNvGrpSpPr/>
            <p:nvPr/>
          </p:nvGrpSpPr>
          <p:grpSpPr>
            <a:xfrm rot="0">
              <a:off x="2083299" y="2542901"/>
              <a:ext cx="202188" cy="719917"/>
              <a:chOff x="0" y="0"/>
              <a:chExt cx="39938" cy="142206"/>
            </a:xfrm>
          </p:grpSpPr>
          <p:sp>
            <p:nvSpPr>
              <p:cNvPr name="Freeform 17" id="1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8" id="18"/>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grpSp>
        <p:nvGrpSpPr>
          <p:cNvPr name="Group 19" id="19"/>
          <p:cNvGrpSpPr/>
          <p:nvPr/>
        </p:nvGrpSpPr>
        <p:grpSpPr>
          <a:xfrm rot="0">
            <a:off x="1932681" y="5286147"/>
            <a:ext cx="478289" cy="47828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EE4"/>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ea typeface="Montserrat Semi-Bold"/>
                  <a:cs typeface="Montserrat Semi-Bold"/>
                  <a:sym typeface="Montserrat Semi-Bold"/>
                </a:rPr>
                <a:t>1</a:t>
              </a:r>
            </a:p>
          </p:txBody>
        </p:sp>
      </p:grpSp>
      <p:grpSp>
        <p:nvGrpSpPr>
          <p:cNvPr name="Group 22" id="22"/>
          <p:cNvGrpSpPr/>
          <p:nvPr/>
        </p:nvGrpSpPr>
        <p:grpSpPr>
          <a:xfrm rot="0">
            <a:off x="1932681" y="6183535"/>
            <a:ext cx="478289" cy="47828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C40"/>
            </a:solidFill>
            <a:ln cap="sq">
              <a:noFill/>
              <a:prstDash val="solid"/>
              <a:miter/>
            </a:ln>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ea typeface="Montserrat Semi-Bold"/>
                  <a:cs typeface="Montserrat Semi-Bold"/>
                  <a:sym typeface="Montserrat Semi-Bold"/>
                </a:rPr>
                <a:t>2</a:t>
              </a:r>
            </a:p>
          </p:txBody>
        </p:sp>
      </p:grpSp>
      <p:grpSp>
        <p:nvGrpSpPr>
          <p:cNvPr name="Group 25" id="25"/>
          <p:cNvGrpSpPr/>
          <p:nvPr/>
        </p:nvGrpSpPr>
        <p:grpSpPr>
          <a:xfrm rot="0">
            <a:off x="1932681" y="7171667"/>
            <a:ext cx="478289" cy="47828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98A2"/>
            </a:solidFill>
            <a:ln cap="sq">
              <a:noFill/>
              <a:prstDash val="solid"/>
              <a:miter/>
            </a:ln>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ea typeface="Montserrat Semi-Bold"/>
                  <a:cs typeface="Montserrat Semi-Bold"/>
                  <a:sym typeface="Montserrat Semi-Bold"/>
                </a:rPr>
                <a:t>3</a:t>
              </a:r>
            </a:p>
          </p:txBody>
        </p:sp>
      </p:grpSp>
      <p:grpSp>
        <p:nvGrpSpPr>
          <p:cNvPr name="Group 28" id="28"/>
          <p:cNvGrpSpPr/>
          <p:nvPr/>
        </p:nvGrpSpPr>
        <p:grpSpPr>
          <a:xfrm rot="0">
            <a:off x="1932681" y="8164305"/>
            <a:ext cx="478289" cy="47828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B4B"/>
            </a:solidFill>
            <a:ln cap="sq">
              <a:noFill/>
              <a:prstDash val="solid"/>
              <a:miter/>
            </a:ln>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ea typeface="Montserrat Semi-Bold"/>
                  <a:cs typeface="Montserrat Semi-Bold"/>
                  <a:sym typeface="Montserrat Semi-Bold"/>
                </a:rPr>
                <a:t>4</a:t>
              </a:r>
            </a:p>
          </p:txBody>
        </p:sp>
      </p:grpSp>
      <p:grpSp>
        <p:nvGrpSpPr>
          <p:cNvPr name="Group 31" id="31"/>
          <p:cNvGrpSpPr/>
          <p:nvPr/>
        </p:nvGrpSpPr>
        <p:grpSpPr>
          <a:xfrm rot="0">
            <a:off x="6149360" y="5286147"/>
            <a:ext cx="478289" cy="47828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7CDF"/>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ea typeface="Montserrat Semi-Bold"/>
                  <a:cs typeface="Montserrat Semi-Bold"/>
                  <a:sym typeface="Montserrat Semi-Bold"/>
                </a:rPr>
                <a:t>5</a:t>
              </a:r>
            </a:p>
          </p:txBody>
        </p:sp>
      </p:grpSp>
      <p:grpSp>
        <p:nvGrpSpPr>
          <p:cNvPr name="Group 34" id="34"/>
          <p:cNvGrpSpPr/>
          <p:nvPr/>
        </p:nvGrpSpPr>
        <p:grpSpPr>
          <a:xfrm rot="0">
            <a:off x="6149360" y="6178720"/>
            <a:ext cx="478289" cy="47828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BF7E"/>
            </a:solidFill>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ea typeface="Montserrat Semi-Bold"/>
                  <a:cs typeface="Montserrat Semi-Bold"/>
                  <a:sym typeface="Montserrat Semi-Bold"/>
                </a:rPr>
                <a:t>6</a:t>
              </a:r>
            </a:p>
          </p:txBody>
        </p:sp>
      </p:grpSp>
      <p:sp>
        <p:nvSpPr>
          <p:cNvPr name="Freeform 37" id="37"/>
          <p:cNvSpPr/>
          <p:nvPr/>
        </p:nvSpPr>
        <p:spPr>
          <a:xfrm flipH="false" flipV="false" rot="-10800000">
            <a:off x="13103608" y="3364758"/>
            <a:ext cx="2403630" cy="2208879"/>
          </a:xfrm>
          <a:custGeom>
            <a:avLst/>
            <a:gdLst/>
            <a:ahLst/>
            <a:cxnLst/>
            <a:rect r="r" b="b" t="t" l="l"/>
            <a:pathLst>
              <a:path h="2208879" w="2403630">
                <a:moveTo>
                  <a:pt x="0" y="0"/>
                </a:moveTo>
                <a:lnTo>
                  <a:pt x="2403630" y="0"/>
                </a:lnTo>
                <a:lnTo>
                  <a:pt x="2403630" y="2208879"/>
                </a:lnTo>
                <a:lnTo>
                  <a:pt x="0" y="2208879"/>
                </a:lnTo>
                <a:lnTo>
                  <a:pt x="0" y="0"/>
                </a:lnTo>
                <a:close/>
              </a:path>
            </a:pathLst>
          </a:custGeom>
          <a:blipFill>
            <a:blip r:embed="rId4"/>
            <a:stretch>
              <a:fillRect l="0" t="-20079" r="0" b="-2015"/>
            </a:stretch>
          </a:blipFill>
        </p:spPr>
      </p:sp>
      <p:grpSp>
        <p:nvGrpSpPr>
          <p:cNvPr name="Group 38" id="38"/>
          <p:cNvGrpSpPr/>
          <p:nvPr/>
        </p:nvGrpSpPr>
        <p:grpSpPr>
          <a:xfrm rot="10579451">
            <a:off x="15481917" y="3995224"/>
            <a:ext cx="1893608" cy="729127"/>
            <a:chOff x="0" y="0"/>
            <a:chExt cx="2524810" cy="972169"/>
          </a:xfrm>
        </p:grpSpPr>
        <p:grpSp>
          <p:nvGrpSpPr>
            <p:cNvPr name="Group 39" id="39"/>
            <p:cNvGrpSpPr/>
            <p:nvPr/>
          </p:nvGrpSpPr>
          <p:grpSpPr>
            <a:xfrm rot="0">
              <a:off x="0" y="0"/>
              <a:ext cx="2524810" cy="972169"/>
              <a:chOff x="0" y="0"/>
              <a:chExt cx="812800" cy="312966"/>
            </a:xfrm>
          </p:grpSpPr>
          <p:sp>
            <p:nvSpPr>
              <p:cNvPr name="Freeform 40" id="40"/>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41" id="41"/>
              <p:cNvSpPr txBox="true"/>
              <p:nvPr/>
            </p:nvSpPr>
            <p:spPr>
              <a:xfrm>
                <a:off x="76200" y="-94484"/>
                <a:ext cx="660400" cy="378110"/>
              </a:xfrm>
              <a:prstGeom prst="rect">
                <a:avLst/>
              </a:prstGeom>
            </p:spPr>
            <p:txBody>
              <a:bodyPr anchor="ctr" rtlCol="false" tIns="50800" lIns="50800" bIns="50800" rIns="50800"/>
              <a:lstStyle/>
              <a:p>
                <a:pPr algn="ctr">
                  <a:lnSpc>
                    <a:spcPts val="4419"/>
                  </a:lnSpc>
                </a:pPr>
              </a:p>
            </p:txBody>
          </p:sp>
        </p:grpSp>
        <p:grpSp>
          <p:nvGrpSpPr>
            <p:cNvPr name="Group 42" id="42"/>
            <p:cNvGrpSpPr/>
            <p:nvPr/>
          </p:nvGrpSpPr>
          <p:grpSpPr>
            <a:xfrm rot="0">
              <a:off x="831432" y="55111"/>
              <a:ext cx="861946" cy="86194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4" id="44"/>
              <p:cNvSpPr txBox="true"/>
              <p:nvPr/>
            </p:nvSpPr>
            <p:spPr>
              <a:xfrm>
                <a:off x="76200" y="-47625"/>
                <a:ext cx="660400" cy="784225"/>
              </a:xfrm>
              <a:prstGeom prst="rect">
                <a:avLst/>
              </a:prstGeom>
            </p:spPr>
            <p:txBody>
              <a:bodyPr anchor="ctr" rtlCol="false" tIns="50800" lIns="50800" bIns="50800" rIns="50800"/>
              <a:lstStyle/>
              <a:p>
                <a:pPr algn="ctr">
                  <a:lnSpc>
                    <a:spcPts val="4419"/>
                  </a:lnSpc>
                </a:pPr>
              </a:p>
            </p:txBody>
          </p:sp>
        </p:grpSp>
      </p:grpSp>
      <p:grpSp>
        <p:nvGrpSpPr>
          <p:cNvPr name="Group 45" id="45"/>
          <p:cNvGrpSpPr/>
          <p:nvPr/>
        </p:nvGrpSpPr>
        <p:grpSpPr>
          <a:xfrm rot="-10800000">
            <a:off x="13541393" y="5199531"/>
            <a:ext cx="1528060" cy="3042036"/>
            <a:chOff x="0" y="0"/>
            <a:chExt cx="544375" cy="1083733"/>
          </a:xfrm>
        </p:grpSpPr>
        <p:sp>
          <p:nvSpPr>
            <p:cNvPr name="Freeform 46" id="46"/>
            <p:cNvSpPr/>
            <p:nvPr/>
          </p:nvSpPr>
          <p:spPr>
            <a:xfrm flipH="false" flipV="false" rot="0">
              <a:off x="0" y="0"/>
              <a:ext cx="544375" cy="1083733"/>
            </a:xfrm>
            <a:custGeom>
              <a:avLst/>
              <a:gdLst/>
              <a:ahLst/>
              <a:cxnLst/>
              <a:rect r="r" b="b" t="t" l="l"/>
              <a:pathLst>
                <a:path h="1083733" w="544375">
                  <a:moveTo>
                    <a:pt x="101330" y="0"/>
                  </a:moveTo>
                  <a:lnTo>
                    <a:pt x="443045" y="0"/>
                  </a:lnTo>
                  <a:cubicBezTo>
                    <a:pt x="469920" y="0"/>
                    <a:pt x="495693" y="10676"/>
                    <a:pt x="514696" y="29679"/>
                  </a:cubicBezTo>
                  <a:cubicBezTo>
                    <a:pt x="533699" y="48682"/>
                    <a:pt x="544375" y="74456"/>
                    <a:pt x="544375" y="101330"/>
                  </a:cubicBezTo>
                  <a:lnTo>
                    <a:pt x="544375" y="982403"/>
                  </a:lnTo>
                  <a:cubicBezTo>
                    <a:pt x="544375" y="1009278"/>
                    <a:pt x="533699" y="1035051"/>
                    <a:pt x="514696" y="1054054"/>
                  </a:cubicBezTo>
                  <a:cubicBezTo>
                    <a:pt x="495693" y="1073058"/>
                    <a:pt x="469920" y="1083733"/>
                    <a:pt x="443045" y="1083733"/>
                  </a:cubicBezTo>
                  <a:lnTo>
                    <a:pt x="101330" y="1083733"/>
                  </a:lnTo>
                  <a:cubicBezTo>
                    <a:pt x="45367" y="1083733"/>
                    <a:pt x="0" y="1038366"/>
                    <a:pt x="0" y="982403"/>
                  </a:cubicBezTo>
                  <a:lnTo>
                    <a:pt x="0" y="101330"/>
                  </a:lnTo>
                  <a:cubicBezTo>
                    <a:pt x="0" y="45367"/>
                    <a:pt x="45367" y="0"/>
                    <a:pt x="101330" y="0"/>
                  </a:cubicBezTo>
                  <a:close/>
                </a:path>
              </a:pathLst>
            </a:custGeom>
            <a:solidFill>
              <a:srgbClr val="1F3B9B"/>
            </a:solidFill>
            <a:ln cap="sq">
              <a:noFill/>
              <a:prstDash val="solid"/>
              <a:miter/>
            </a:ln>
          </p:spPr>
        </p:sp>
        <p:sp>
          <p:nvSpPr>
            <p:cNvPr name="TextBox 47" id="47"/>
            <p:cNvSpPr txBox="true"/>
            <p:nvPr/>
          </p:nvSpPr>
          <p:spPr>
            <a:xfrm>
              <a:off x="0" y="-123825"/>
              <a:ext cx="544375" cy="1207558"/>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48" id="48"/>
          <p:cNvGrpSpPr/>
          <p:nvPr/>
        </p:nvGrpSpPr>
        <p:grpSpPr>
          <a:xfrm rot="-10800000">
            <a:off x="14771073" y="7258765"/>
            <a:ext cx="51520" cy="418078"/>
            <a:chOff x="0" y="0"/>
            <a:chExt cx="18354" cy="148941"/>
          </a:xfrm>
        </p:grpSpPr>
        <p:sp>
          <p:nvSpPr>
            <p:cNvPr name="Freeform 49" id="49"/>
            <p:cNvSpPr/>
            <p:nvPr/>
          </p:nvSpPr>
          <p:spPr>
            <a:xfrm flipH="false" flipV="false" rot="0">
              <a:off x="0" y="0"/>
              <a:ext cx="18354" cy="148941"/>
            </a:xfrm>
            <a:custGeom>
              <a:avLst/>
              <a:gdLst/>
              <a:ahLst/>
              <a:cxnLst/>
              <a:rect r="r" b="b" t="t" l="l"/>
              <a:pathLst>
                <a:path h="148941" w="18354">
                  <a:moveTo>
                    <a:pt x="9177" y="0"/>
                  </a:moveTo>
                  <a:lnTo>
                    <a:pt x="9177" y="0"/>
                  </a:lnTo>
                  <a:cubicBezTo>
                    <a:pt x="11611" y="0"/>
                    <a:pt x="13945" y="967"/>
                    <a:pt x="15666" y="2688"/>
                  </a:cubicBezTo>
                  <a:cubicBezTo>
                    <a:pt x="17387" y="4409"/>
                    <a:pt x="18354" y="6743"/>
                    <a:pt x="18354" y="9177"/>
                  </a:cubicBezTo>
                  <a:lnTo>
                    <a:pt x="18354" y="139764"/>
                  </a:lnTo>
                  <a:cubicBezTo>
                    <a:pt x="18354" y="144833"/>
                    <a:pt x="14246" y="148941"/>
                    <a:pt x="9177" y="148941"/>
                  </a:cubicBezTo>
                  <a:lnTo>
                    <a:pt x="9177" y="148941"/>
                  </a:lnTo>
                  <a:cubicBezTo>
                    <a:pt x="4109" y="148941"/>
                    <a:pt x="0" y="144833"/>
                    <a:pt x="0" y="139764"/>
                  </a:cubicBezTo>
                  <a:lnTo>
                    <a:pt x="0" y="9177"/>
                  </a:lnTo>
                  <a:cubicBezTo>
                    <a:pt x="0" y="4109"/>
                    <a:pt x="4109" y="0"/>
                    <a:pt x="9177" y="0"/>
                  </a:cubicBezTo>
                  <a:close/>
                </a:path>
              </a:pathLst>
            </a:custGeom>
            <a:solidFill>
              <a:srgbClr val="4C62AF"/>
            </a:solidFill>
            <a:ln cap="sq">
              <a:noFill/>
              <a:prstDash val="solid"/>
              <a:miter/>
            </a:ln>
          </p:spPr>
        </p:sp>
        <p:sp>
          <p:nvSpPr>
            <p:cNvPr name="TextBox 50" id="50"/>
            <p:cNvSpPr txBox="true"/>
            <p:nvPr/>
          </p:nvSpPr>
          <p:spPr>
            <a:xfrm>
              <a:off x="0" y="-123825"/>
              <a:ext cx="18354" cy="272766"/>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51" id="51"/>
          <p:cNvGrpSpPr/>
          <p:nvPr/>
        </p:nvGrpSpPr>
        <p:grpSpPr>
          <a:xfrm rot="-10800000">
            <a:off x="13618454" y="5381232"/>
            <a:ext cx="1401308" cy="732342"/>
            <a:chOff x="0" y="0"/>
            <a:chExt cx="499220" cy="260899"/>
          </a:xfrm>
        </p:grpSpPr>
        <p:sp>
          <p:nvSpPr>
            <p:cNvPr name="Freeform 52" id="52"/>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53" id="53"/>
            <p:cNvSpPr txBox="true"/>
            <p:nvPr/>
          </p:nvSpPr>
          <p:spPr>
            <a:xfrm>
              <a:off x="0" y="-123825"/>
              <a:ext cx="499220" cy="384724"/>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54" id="54"/>
          <p:cNvGrpSpPr/>
          <p:nvPr/>
        </p:nvGrpSpPr>
        <p:grpSpPr>
          <a:xfrm rot="-10800000">
            <a:off x="13949745" y="5286147"/>
            <a:ext cx="242163" cy="67623"/>
            <a:chOff x="0" y="0"/>
            <a:chExt cx="86271" cy="24091"/>
          </a:xfrm>
        </p:grpSpPr>
        <p:sp>
          <p:nvSpPr>
            <p:cNvPr name="Freeform 55" id="55"/>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56" id="56"/>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57" id="57"/>
          <p:cNvGrpSpPr/>
          <p:nvPr/>
        </p:nvGrpSpPr>
        <p:grpSpPr>
          <a:xfrm rot="-10800000">
            <a:off x="14418937" y="5286147"/>
            <a:ext cx="242163" cy="67623"/>
            <a:chOff x="0" y="0"/>
            <a:chExt cx="86271" cy="24091"/>
          </a:xfrm>
        </p:grpSpPr>
        <p:sp>
          <p:nvSpPr>
            <p:cNvPr name="Freeform 58" id="58"/>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59" id="59"/>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60" id="60"/>
          <p:cNvGrpSpPr/>
          <p:nvPr/>
        </p:nvGrpSpPr>
        <p:grpSpPr>
          <a:xfrm rot="0">
            <a:off x="13645912" y="6190083"/>
            <a:ext cx="1346392" cy="412749"/>
            <a:chOff x="0" y="0"/>
            <a:chExt cx="597833" cy="183271"/>
          </a:xfrm>
        </p:grpSpPr>
        <p:sp>
          <p:nvSpPr>
            <p:cNvPr name="Freeform 61" id="6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62" id="62"/>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63" id="63"/>
          <p:cNvGrpSpPr/>
          <p:nvPr/>
        </p:nvGrpSpPr>
        <p:grpSpPr>
          <a:xfrm rot="0">
            <a:off x="13625882" y="6505122"/>
            <a:ext cx="151641" cy="1396130"/>
            <a:chOff x="0" y="0"/>
            <a:chExt cx="39938" cy="367705"/>
          </a:xfrm>
        </p:grpSpPr>
        <p:sp>
          <p:nvSpPr>
            <p:cNvPr name="Freeform 64" id="6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65" id="65"/>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66" id="66"/>
          <p:cNvGrpSpPr/>
          <p:nvPr/>
        </p:nvGrpSpPr>
        <p:grpSpPr>
          <a:xfrm rot="0">
            <a:off x="14868121" y="6505122"/>
            <a:ext cx="151641" cy="1396130"/>
            <a:chOff x="0" y="0"/>
            <a:chExt cx="39938" cy="367705"/>
          </a:xfrm>
        </p:grpSpPr>
        <p:sp>
          <p:nvSpPr>
            <p:cNvPr name="Freeform 67" id="6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68" id="68"/>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69" id="69"/>
          <p:cNvGrpSpPr/>
          <p:nvPr/>
        </p:nvGrpSpPr>
        <p:grpSpPr>
          <a:xfrm rot="-10800000">
            <a:off x="13645912" y="7750782"/>
            <a:ext cx="1346392" cy="412749"/>
            <a:chOff x="0" y="0"/>
            <a:chExt cx="597833" cy="183271"/>
          </a:xfrm>
        </p:grpSpPr>
        <p:sp>
          <p:nvSpPr>
            <p:cNvPr name="Freeform 70" id="7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71" id="71"/>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9870462">
            <a:off x="15000250" y="6349401"/>
            <a:ext cx="254489" cy="94113"/>
            <a:chOff x="0" y="0"/>
            <a:chExt cx="90662" cy="33528"/>
          </a:xfrm>
        </p:grpSpPr>
        <p:sp>
          <p:nvSpPr>
            <p:cNvPr name="Freeform 73" id="7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74" id="74"/>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75" id="75"/>
          <p:cNvGrpSpPr/>
          <p:nvPr/>
        </p:nvGrpSpPr>
        <p:grpSpPr>
          <a:xfrm rot="9883450">
            <a:off x="13356063" y="6348985"/>
            <a:ext cx="254489" cy="94113"/>
            <a:chOff x="0" y="0"/>
            <a:chExt cx="90662" cy="33528"/>
          </a:xfrm>
        </p:grpSpPr>
        <p:sp>
          <p:nvSpPr>
            <p:cNvPr name="Freeform 76" id="76"/>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77" id="77"/>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78" id="78"/>
          <p:cNvGrpSpPr/>
          <p:nvPr/>
        </p:nvGrpSpPr>
        <p:grpSpPr>
          <a:xfrm rot="0">
            <a:off x="15590947" y="8256931"/>
            <a:ext cx="2287064" cy="1552748"/>
            <a:chOff x="0" y="0"/>
            <a:chExt cx="3049419" cy="2070331"/>
          </a:xfrm>
        </p:grpSpPr>
        <p:grpSp>
          <p:nvGrpSpPr>
            <p:cNvPr name="Group 79" id="79"/>
            <p:cNvGrpSpPr/>
            <p:nvPr/>
          </p:nvGrpSpPr>
          <p:grpSpPr>
            <a:xfrm rot="-1301850">
              <a:off x="101746" y="487259"/>
              <a:ext cx="2845927" cy="1095814"/>
              <a:chOff x="0" y="0"/>
              <a:chExt cx="812800" cy="312966"/>
            </a:xfrm>
          </p:grpSpPr>
          <p:sp>
            <p:nvSpPr>
              <p:cNvPr name="Freeform 80" id="80"/>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81" id="81"/>
              <p:cNvSpPr txBox="true"/>
              <p:nvPr/>
            </p:nvSpPr>
            <p:spPr>
              <a:xfrm>
                <a:off x="76200" y="-94484"/>
                <a:ext cx="660400" cy="378110"/>
              </a:xfrm>
              <a:prstGeom prst="rect">
                <a:avLst/>
              </a:prstGeom>
            </p:spPr>
            <p:txBody>
              <a:bodyPr anchor="ctr" rtlCol="false" tIns="50800" lIns="50800" bIns="50800" rIns="50800"/>
              <a:lstStyle/>
              <a:p>
                <a:pPr algn="ctr">
                  <a:lnSpc>
                    <a:spcPts val="4419"/>
                  </a:lnSpc>
                </a:pPr>
              </a:p>
            </p:txBody>
          </p:sp>
        </p:grpSp>
        <p:grpSp>
          <p:nvGrpSpPr>
            <p:cNvPr name="Group 82" id="82"/>
            <p:cNvGrpSpPr/>
            <p:nvPr/>
          </p:nvGrpSpPr>
          <p:grpSpPr>
            <a:xfrm rot="-1301850">
              <a:off x="1038923" y="549379"/>
              <a:ext cx="971573" cy="971573"/>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4" id="84"/>
              <p:cNvSpPr txBox="true"/>
              <p:nvPr/>
            </p:nvSpPr>
            <p:spPr>
              <a:xfrm>
                <a:off x="76200" y="-47625"/>
                <a:ext cx="660400" cy="784225"/>
              </a:xfrm>
              <a:prstGeom prst="rect">
                <a:avLst/>
              </a:prstGeom>
            </p:spPr>
            <p:txBody>
              <a:bodyPr anchor="ctr" rtlCol="false" tIns="50800" lIns="50800" bIns="50800" rIns="50800"/>
              <a:lstStyle/>
              <a:p>
                <a:pPr algn="ctr">
                  <a:lnSpc>
                    <a:spcPts val="4419"/>
                  </a:lnSpc>
                </a:pPr>
              </a:p>
            </p:txBody>
          </p:sp>
        </p:grpSp>
      </p:grpSp>
      <p:grpSp>
        <p:nvGrpSpPr>
          <p:cNvPr name="Group 85" id="85"/>
          <p:cNvGrpSpPr/>
          <p:nvPr/>
        </p:nvGrpSpPr>
        <p:grpSpPr>
          <a:xfrm rot="0">
            <a:off x="12401852" y="7408030"/>
            <a:ext cx="946308" cy="2457648"/>
            <a:chOff x="0" y="0"/>
            <a:chExt cx="1261744" cy="3276864"/>
          </a:xfrm>
        </p:grpSpPr>
        <p:grpSp>
          <p:nvGrpSpPr>
            <p:cNvPr name="Group 86" id="86"/>
            <p:cNvGrpSpPr/>
            <p:nvPr/>
          </p:nvGrpSpPr>
          <p:grpSpPr>
            <a:xfrm rot="-5400000">
              <a:off x="-1007560" y="1007560"/>
              <a:ext cx="3276864" cy="1261744"/>
              <a:chOff x="0" y="0"/>
              <a:chExt cx="812800" cy="312966"/>
            </a:xfrm>
          </p:grpSpPr>
          <p:sp>
            <p:nvSpPr>
              <p:cNvPr name="Freeform 87" id="87"/>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88" id="88"/>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89" id="89"/>
            <p:cNvGrpSpPr/>
            <p:nvPr/>
          </p:nvGrpSpPr>
          <p:grpSpPr>
            <a:xfrm rot="-5400000">
              <a:off x="71527" y="1079087"/>
              <a:ext cx="1118690" cy="1118690"/>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1" id="91"/>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sp>
        <p:nvSpPr>
          <p:cNvPr name="TextBox 92" id="92"/>
          <p:cNvSpPr txBox="true"/>
          <p:nvPr/>
        </p:nvSpPr>
        <p:spPr>
          <a:xfrm rot="0">
            <a:off x="1602449" y="2402448"/>
            <a:ext cx="12099253" cy="2681048"/>
          </a:xfrm>
          <a:prstGeom prst="rect">
            <a:avLst/>
          </a:prstGeom>
        </p:spPr>
        <p:txBody>
          <a:bodyPr anchor="t" rtlCol="false" tIns="0" lIns="0" bIns="0" rIns="0">
            <a:spAutoFit/>
          </a:bodyPr>
          <a:lstStyle/>
          <a:p>
            <a:pPr algn="l" marL="0" indent="0" lvl="0">
              <a:lnSpc>
                <a:spcPts val="3051"/>
              </a:lnSpc>
              <a:spcBef>
                <a:spcPct val="0"/>
              </a:spcBef>
            </a:pPr>
            <a:r>
              <a:rPr lang="en-US" sz="2179">
                <a:solidFill>
                  <a:srgbClr val="FFFFFF"/>
                </a:solidFill>
                <a:latin typeface="Muli"/>
                <a:ea typeface="Muli"/>
                <a:cs typeface="Muli"/>
                <a:sym typeface="Muli"/>
              </a:rPr>
              <a:t>In this mini project, our agenda is to scrape detailed car listings from cars24.com to build a comprehensive dataset. We will focus on gathering information such as car name, model, kilometers driven, fuel type, transmission type, discount price, actual price, location, and discount offered. Following the data collection, we will proceed with data cleaning and preprocessing, visualize key insights, and prepare a presentation to highlight our findings. The goal is to unlock valuable insights that will drive strategic decisions and enhance our understanding of the market.</a:t>
            </a:r>
          </a:p>
        </p:txBody>
      </p:sp>
      <p:sp>
        <p:nvSpPr>
          <p:cNvPr name="TextBox 93" id="93"/>
          <p:cNvSpPr txBox="true"/>
          <p:nvPr/>
        </p:nvSpPr>
        <p:spPr>
          <a:xfrm rot="0">
            <a:off x="2560082" y="5332452"/>
            <a:ext cx="2770263" cy="555000"/>
          </a:xfrm>
          <a:prstGeom prst="rect">
            <a:avLst/>
          </a:prstGeom>
        </p:spPr>
        <p:txBody>
          <a:bodyPr anchor="t" rtlCol="false" tIns="0" lIns="0" bIns="0" rIns="0">
            <a:spAutoFit/>
          </a:bodyPr>
          <a:lstStyle/>
          <a:p>
            <a:pPr algn="l">
              <a:lnSpc>
                <a:spcPts val="2199"/>
              </a:lnSpc>
            </a:pPr>
            <a:r>
              <a:rPr lang="en-US" sz="1999" spc="39">
                <a:solidFill>
                  <a:srgbClr val="FFFFFF"/>
                </a:solidFill>
                <a:latin typeface="Montserrat Bold"/>
                <a:ea typeface="Montserrat Bold"/>
                <a:cs typeface="Montserrat Bold"/>
                <a:sym typeface="Montserrat Bold"/>
              </a:rPr>
              <a:t>ABOUT COMPANY</a:t>
            </a:r>
          </a:p>
          <a:p>
            <a:pPr algn="l" marL="0" indent="0" lvl="0">
              <a:lnSpc>
                <a:spcPts val="2199"/>
              </a:lnSpc>
              <a:spcBef>
                <a:spcPct val="0"/>
              </a:spcBef>
            </a:pPr>
          </a:p>
        </p:txBody>
      </p:sp>
      <p:sp>
        <p:nvSpPr>
          <p:cNvPr name="TextBox 94" id="94"/>
          <p:cNvSpPr txBox="true"/>
          <p:nvPr/>
        </p:nvSpPr>
        <p:spPr>
          <a:xfrm rot="0">
            <a:off x="2560082" y="6299011"/>
            <a:ext cx="2770263" cy="275912"/>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ea typeface="Montserrat Bold"/>
                <a:cs typeface="Montserrat Bold"/>
                <a:sym typeface="Montserrat Bold"/>
              </a:rPr>
              <a:t>PROJECT</a:t>
            </a:r>
          </a:p>
        </p:txBody>
      </p:sp>
      <p:sp>
        <p:nvSpPr>
          <p:cNvPr name="TextBox 95" id="95"/>
          <p:cNvSpPr txBox="true"/>
          <p:nvPr/>
        </p:nvSpPr>
        <p:spPr>
          <a:xfrm rot="0">
            <a:off x="2556699" y="7287142"/>
            <a:ext cx="3592661" cy="275912"/>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ea typeface="Montserrat Bold"/>
                <a:cs typeface="Montserrat Bold"/>
                <a:sym typeface="Montserrat Bold"/>
              </a:rPr>
              <a:t>OUR TEAM</a:t>
            </a:r>
          </a:p>
        </p:txBody>
      </p:sp>
      <p:sp>
        <p:nvSpPr>
          <p:cNvPr name="TextBox 96" id="96"/>
          <p:cNvSpPr txBox="true"/>
          <p:nvPr/>
        </p:nvSpPr>
        <p:spPr>
          <a:xfrm rot="0">
            <a:off x="2565751" y="8285506"/>
            <a:ext cx="3399296" cy="549275"/>
          </a:xfrm>
          <a:prstGeom prst="rect">
            <a:avLst/>
          </a:prstGeom>
        </p:spPr>
        <p:txBody>
          <a:bodyPr anchor="t" rtlCol="false" tIns="0" lIns="0" bIns="0" rIns="0">
            <a:spAutoFit/>
          </a:bodyPr>
          <a:lstStyle/>
          <a:p>
            <a:pPr algn="l">
              <a:lnSpc>
                <a:spcPts val="2199"/>
              </a:lnSpc>
            </a:pPr>
            <a:r>
              <a:rPr lang="en-US" sz="1999" spc="39">
                <a:solidFill>
                  <a:srgbClr val="FFFFFF"/>
                </a:solidFill>
                <a:latin typeface="Montserrat Bold"/>
                <a:ea typeface="Montserrat Bold"/>
                <a:cs typeface="Montserrat Bold"/>
                <a:sym typeface="Montserrat Bold"/>
              </a:rPr>
              <a:t>WEB SCRAPPING</a:t>
            </a:r>
          </a:p>
          <a:p>
            <a:pPr algn="l" marL="0" indent="0" lvl="0">
              <a:lnSpc>
                <a:spcPts val="2199"/>
              </a:lnSpc>
              <a:spcBef>
                <a:spcPct val="0"/>
              </a:spcBef>
            </a:pPr>
          </a:p>
        </p:txBody>
      </p:sp>
      <p:sp>
        <p:nvSpPr>
          <p:cNvPr name="TextBox 97" id="97"/>
          <p:cNvSpPr txBox="true"/>
          <p:nvPr/>
        </p:nvSpPr>
        <p:spPr>
          <a:xfrm rot="0">
            <a:off x="6804754" y="5361035"/>
            <a:ext cx="2770263" cy="555000"/>
          </a:xfrm>
          <a:prstGeom prst="rect">
            <a:avLst/>
          </a:prstGeom>
        </p:spPr>
        <p:txBody>
          <a:bodyPr anchor="t" rtlCol="false" tIns="0" lIns="0" bIns="0" rIns="0">
            <a:spAutoFit/>
          </a:bodyPr>
          <a:lstStyle/>
          <a:p>
            <a:pPr algn="l">
              <a:lnSpc>
                <a:spcPts val="2199"/>
              </a:lnSpc>
            </a:pPr>
            <a:r>
              <a:rPr lang="en-US" sz="1999" spc="39">
                <a:solidFill>
                  <a:srgbClr val="FFFFFF"/>
                </a:solidFill>
                <a:latin typeface="Montserrat Bold"/>
                <a:ea typeface="Montserrat Bold"/>
                <a:cs typeface="Montserrat Bold"/>
                <a:sym typeface="Montserrat Bold"/>
              </a:rPr>
              <a:t>DATA WRANGLING</a:t>
            </a:r>
          </a:p>
          <a:p>
            <a:pPr algn="l" marL="0" indent="0" lvl="0">
              <a:lnSpc>
                <a:spcPts val="2199"/>
              </a:lnSpc>
              <a:spcBef>
                <a:spcPct val="0"/>
              </a:spcBef>
            </a:pPr>
          </a:p>
        </p:txBody>
      </p:sp>
      <p:sp>
        <p:nvSpPr>
          <p:cNvPr name="TextBox 98" id="98"/>
          <p:cNvSpPr txBox="true"/>
          <p:nvPr/>
        </p:nvSpPr>
        <p:spPr>
          <a:xfrm rot="0">
            <a:off x="6797501" y="7272839"/>
            <a:ext cx="3592661" cy="555000"/>
          </a:xfrm>
          <a:prstGeom prst="rect">
            <a:avLst/>
          </a:prstGeom>
        </p:spPr>
        <p:txBody>
          <a:bodyPr anchor="t" rtlCol="false" tIns="0" lIns="0" bIns="0" rIns="0">
            <a:spAutoFit/>
          </a:bodyPr>
          <a:lstStyle/>
          <a:p>
            <a:pPr algn="l">
              <a:lnSpc>
                <a:spcPts val="2199"/>
              </a:lnSpc>
            </a:pPr>
            <a:r>
              <a:rPr lang="en-US" sz="1999" spc="39">
                <a:solidFill>
                  <a:srgbClr val="FFFFFF"/>
                </a:solidFill>
                <a:latin typeface="Montserrat Bold"/>
                <a:ea typeface="Montserrat Bold"/>
                <a:cs typeface="Montserrat Bold"/>
                <a:sym typeface="Montserrat Bold"/>
              </a:rPr>
              <a:t>INSIGHTS</a:t>
            </a:r>
          </a:p>
          <a:p>
            <a:pPr algn="l" marL="0" indent="0" lvl="0">
              <a:lnSpc>
                <a:spcPts val="2199"/>
              </a:lnSpc>
              <a:spcBef>
                <a:spcPct val="0"/>
              </a:spcBef>
            </a:pPr>
          </a:p>
        </p:txBody>
      </p:sp>
      <p:sp>
        <p:nvSpPr>
          <p:cNvPr name="TextBox 99" id="99"/>
          <p:cNvSpPr txBox="true"/>
          <p:nvPr/>
        </p:nvSpPr>
        <p:spPr>
          <a:xfrm rot="0">
            <a:off x="1590799" y="1374033"/>
            <a:ext cx="12949219" cy="1695450"/>
          </a:xfrm>
          <a:prstGeom prst="rect">
            <a:avLst/>
          </a:prstGeom>
        </p:spPr>
        <p:txBody>
          <a:bodyPr anchor="t" rtlCol="false" tIns="0" lIns="0" bIns="0" rIns="0">
            <a:spAutoFit/>
          </a:bodyPr>
          <a:lstStyle/>
          <a:p>
            <a:pPr algn="l">
              <a:lnSpc>
                <a:spcPts val="6600"/>
              </a:lnSpc>
            </a:pPr>
            <a:r>
              <a:rPr lang="en-US" sz="6000" spc="120">
                <a:solidFill>
                  <a:srgbClr val="FFFFFF"/>
                </a:solidFill>
                <a:latin typeface="Montserrat Ultra-Bold"/>
                <a:ea typeface="Montserrat Ultra-Bold"/>
                <a:cs typeface="Montserrat Ultra-Bold"/>
                <a:sym typeface="Montserrat Ultra-Bold"/>
              </a:rPr>
              <a:t>AGENDA</a:t>
            </a:r>
          </a:p>
          <a:p>
            <a:pPr algn="l" marL="0" indent="0" lvl="0">
              <a:lnSpc>
                <a:spcPts val="6600"/>
              </a:lnSpc>
              <a:spcBef>
                <a:spcPct val="0"/>
              </a:spcBef>
            </a:pPr>
          </a:p>
        </p:txBody>
      </p:sp>
      <p:sp>
        <p:nvSpPr>
          <p:cNvPr name="TextBox 100" id="100"/>
          <p:cNvSpPr txBox="true"/>
          <p:nvPr/>
        </p:nvSpPr>
        <p:spPr>
          <a:xfrm rot="0">
            <a:off x="6804754" y="6260136"/>
            <a:ext cx="3147772" cy="549275"/>
          </a:xfrm>
          <a:prstGeom prst="rect">
            <a:avLst/>
          </a:prstGeom>
        </p:spPr>
        <p:txBody>
          <a:bodyPr anchor="t" rtlCol="false" tIns="0" lIns="0" bIns="0" rIns="0">
            <a:spAutoFit/>
          </a:bodyPr>
          <a:lstStyle/>
          <a:p>
            <a:pPr algn="l">
              <a:lnSpc>
                <a:spcPts val="2199"/>
              </a:lnSpc>
            </a:pPr>
            <a:r>
              <a:rPr lang="en-US" sz="1999" spc="39">
                <a:solidFill>
                  <a:srgbClr val="FFFFFF"/>
                </a:solidFill>
                <a:latin typeface="Montserrat Bold"/>
                <a:ea typeface="Montserrat Bold"/>
                <a:cs typeface="Montserrat Bold"/>
                <a:sym typeface="Montserrat Bold"/>
              </a:rPr>
              <a:t>DATA VISUALIZATION</a:t>
            </a:r>
          </a:p>
          <a:p>
            <a:pPr algn="l" marL="0" indent="0" lvl="0">
              <a:lnSpc>
                <a:spcPts val="2199"/>
              </a:lnSpc>
              <a:spcBef>
                <a:spcPct val="0"/>
              </a:spcBef>
            </a:pPr>
          </a:p>
        </p:txBody>
      </p:sp>
      <p:sp>
        <p:nvSpPr>
          <p:cNvPr name="TextBox 101" id="101"/>
          <p:cNvSpPr txBox="true"/>
          <p:nvPr/>
        </p:nvSpPr>
        <p:spPr>
          <a:xfrm rot="0">
            <a:off x="6797501" y="8219761"/>
            <a:ext cx="1861257" cy="275912"/>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ea typeface="Montserrat Bold"/>
                <a:cs typeface="Montserrat Bold"/>
                <a:sym typeface="Montserrat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5004533" y="-2971800"/>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9809272" y="2705279"/>
            <a:ext cx="16457354" cy="16457354"/>
          </a:xfrm>
          <a:custGeom>
            <a:avLst/>
            <a:gdLst/>
            <a:ahLst/>
            <a:cxnLst/>
            <a:rect r="r" b="b" t="t" l="l"/>
            <a:pathLst>
              <a:path h="16457354" w="16457354">
                <a:moveTo>
                  <a:pt x="0" y="0"/>
                </a:moveTo>
                <a:lnTo>
                  <a:pt x="16457354" y="0"/>
                </a:lnTo>
                <a:lnTo>
                  <a:pt x="16457354" y="16457354"/>
                </a:lnTo>
                <a:lnTo>
                  <a:pt x="0" y="164573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66813" y="5573637"/>
            <a:ext cx="1714115" cy="2447113"/>
            <a:chOff x="0" y="0"/>
            <a:chExt cx="2285487" cy="3262818"/>
          </a:xfrm>
        </p:grpSpPr>
        <p:grpSp>
          <p:nvGrpSpPr>
            <p:cNvPr name="Group 7" id="7"/>
            <p:cNvGrpSpPr/>
            <p:nvPr/>
          </p:nvGrpSpPr>
          <p:grpSpPr>
            <a:xfrm rot="0">
              <a:off x="0" y="0"/>
              <a:ext cx="202188" cy="719917"/>
              <a:chOff x="0" y="0"/>
              <a:chExt cx="39938" cy="142206"/>
            </a:xfrm>
          </p:grpSpPr>
          <p:sp>
            <p:nvSpPr>
              <p:cNvPr name="Freeform 8" id="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 id="9"/>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0" id="10"/>
            <p:cNvGrpSpPr/>
            <p:nvPr/>
          </p:nvGrpSpPr>
          <p:grpSpPr>
            <a:xfrm rot="0">
              <a:off x="2083299" y="0"/>
              <a:ext cx="202188" cy="719917"/>
              <a:chOff x="0" y="0"/>
              <a:chExt cx="39938" cy="142206"/>
            </a:xfrm>
          </p:grpSpPr>
          <p:sp>
            <p:nvSpPr>
              <p:cNvPr name="Freeform 11" id="1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 id="12"/>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3" id="13"/>
            <p:cNvGrpSpPr/>
            <p:nvPr/>
          </p:nvGrpSpPr>
          <p:grpSpPr>
            <a:xfrm rot="0">
              <a:off x="0" y="2542901"/>
              <a:ext cx="202188" cy="719917"/>
              <a:chOff x="0" y="0"/>
              <a:chExt cx="39938" cy="142206"/>
            </a:xfrm>
          </p:grpSpPr>
          <p:sp>
            <p:nvSpPr>
              <p:cNvPr name="Freeform 14" id="1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 id="15"/>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6" id="16"/>
            <p:cNvGrpSpPr/>
            <p:nvPr/>
          </p:nvGrpSpPr>
          <p:grpSpPr>
            <a:xfrm rot="0">
              <a:off x="2083299" y="2542901"/>
              <a:ext cx="202188" cy="719917"/>
              <a:chOff x="0" y="0"/>
              <a:chExt cx="39938" cy="142206"/>
            </a:xfrm>
          </p:grpSpPr>
          <p:sp>
            <p:nvSpPr>
              <p:cNvPr name="Freeform 17" id="1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8" id="18"/>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sp>
        <p:nvSpPr>
          <p:cNvPr name="Freeform 19" id="19"/>
          <p:cNvSpPr/>
          <p:nvPr/>
        </p:nvSpPr>
        <p:spPr>
          <a:xfrm flipH="false" flipV="false" rot="-10800000">
            <a:off x="13103608" y="3364758"/>
            <a:ext cx="2403630" cy="2208879"/>
          </a:xfrm>
          <a:custGeom>
            <a:avLst/>
            <a:gdLst/>
            <a:ahLst/>
            <a:cxnLst/>
            <a:rect r="r" b="b" t="t" l="l"/>
            <a:pathLst>
              <a:path h="2208879" w="2403630">
                <a:moveTo>
                  <a:pt x="0" y="0"/>
                </a:moveTo>
                <a:lnTo>
                  <a:pt x="2403630" y="0"/>
                </a:lnTo>
                <a:lnTo>
                  <a:pt x="2403630" y="2208879"/>
                </a:lnTo>
                <a:lnTo>
                  <a:pt x="0" y="2208879"/>
                </a:lnTo>
                <a:lnTo>
                  <a:pt x="0" y="0"/>
                </a:lnTo>
                <a:close/>
              </a:path>
            </a:pathLst>
          </a:custGeom>
          <a:blipFill>
            <a:blip r:embed="rId4"/>
            <a:stretch>
              <a:fillRect l="0" t="-20079" r="0" b="-2015"/>
            </a:stretch>
          </a:blipFill>
        </p:spPr>
      </p:sp>
      <p:grpSp>
        <p:nvGrpSpPr>
          <p:cNvPr name="Group 20" id="20"/>
          <p:cNvGrpSpPr/>
          <p:nvPr/>
        </p:nvGrpSpPr>
        <p:grpSpPr>
          <a:xfrm rot="10579451">
            <a:off x="15921503" y="3981119"/>
            <a:ext cx="1448064" cy="557572"/>
            <a:chOff x="0" y="0"/>
            <a:chExt cx="1930752" cy="743429"/>
          </a:xfrm>
        </p:grpSpPr>
        <p:grpSp>
          <p:nvGrpSpPr>
            <p:cNvPr name="Group 21" id="21"/>
            <p:cNvGrpSpPr/>
            <p:nvPr/>
          </p:nvGrpSpPr>
          <p:grpSpPr>
            <a:xfrm rot="0">
              <a:off x="0" y="0"/>
              <a:ext cx="1930752" cy="743429"/>
              <a:chOff x="0" y="0"/>
              <a:chExt cx="812800" cy="312966"/>
            </a:xfrm>
          </p:grpSpPr>
          <p:sp>
            <p:nvSpPr>
              <p:cNvPr name="Freeform 22" id="2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23" id="2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24" id="24"/>
            <p:cNvGrpSpPr/>
            <p:nvPr/>
          </p:nvGrpSpPr>
          <p:grpSpPr>
            <a:xfrm rot="0">
              <a:off x="635806" y="42144"/>
              <a:ext cx="659140" cy="65914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27" id="27"/>
          <p:cNvGrpSpPr/>
          <p:nvPr/>
        </p:nvGrpSpPr>
        <p:grpSpPr>
          <a:xfrm rot="-10800000">
            <a:off x="13555078" y="5254481"/>
            <a:ext cx="1528060" cy="3042036"/>
            <a:chOff x="0" y="0"/>
            <a:chExt cx="544375" cy="1083733"/>
          </a:xfrm>
        </p:grpSpPr>
        <p:sp>
          <p:nvSpPr>
            <p:cNvPr name="Freeform 28" id="28"/>
            <p:cNvSpPr/>
            <p:nvPr/>
          </p:nvSpPr>
          <p:spPr>
            <a:xfrm flipH="false" flipV="false" rot="0">
              <a:off x="0" y="0"/>
              <a:ext cx="544375" cy="1083733"/>
            </a:xfrm>
            <a:custGeom>
              <a:avLst/>
              <a:gdLst/>
              <a:ahLst/>
              <a:cxnLst/>
              <a:rect r="r" b="b" t="t" l="l"/>
              <a:pathLst>
                <a:path h="1083733" w="544375">
                  <a:moveTo>
                    <a:pt x="101330" y="0"/>
                  </a:moveTo>
                  <a:lnTo>
                    <a:pt x="443045" y="0"/>
                  </a:lnTo>
                  <a:cubicBezTo>
                    <a:pt x="469920" y="0"/>
                    <a:pt x="495693" y="10676"/>
                    <a:pt x="514696" y="29679"/>
                  </a:cubicBezTo>
                  <a:cubicBezTo>
                    <a:pt x="533699" y="48682"/>
                    <a:pt x="544375" y="74456"/>
                    <a:pt x="544375" y="101330"/>
                  </a:cubicBezTo>
                  <a:lnTo>
                    <a:pt x="544375" y="982403"/>
                  </a:lnTo>
                  <a:cubicBezTo>
                    <a:pt x="544375" y="1009278"/>
                    <a:pt x="533699" y="1035051"/>
                    <a:pt x="514696" y="1054054"/>
                  </a:cubicBezTo>
                  <a:cubicBezTo>
                    <a:pt x="495693" y="1073058"/>
                    <a:pt x="469920" y="1083733"/>
                    <a:pt x="443045" y="1083733"/>
                  </a:cubicBezTo>
                  <a:lnTo>
                    <a:pt x="101330" y="1083733"/>
                  </a:lnTo>
                  <a:cubicBezTo>
                    <a:pt x="45367" y="1083733"/>
                    <a:pt x="0" y="1038366"/>
                    <a:pt x="0" y="982403"/>
                  </a:cubicBezTo>
                  <a:lnTo>
                    <a:pt x="0" y="101330"/>
                  </a:lnTo>
                  <a:cubicBezTo>
                    <a:pt x="0" y="45367"/>
                    <a:pt x="45367" y="0"/>
                    <a:pt x="101330" y="0"/>
                  </a:cubicBezTo>
                  <a:close/>
                </a:path>
              </a:pathLst>
            </a:custGeom>
            <a:solidFill>
              <a:srgbClr val="1F3B9B"/>
            </a:solidFill>
            <a:ln cap="sq">
              <a:noFill/>
              <a:prstDash val="solid"/>
              <a:miter/>
            </a:ln>
          </p:spPr>
        </p:sp>
        <p:sp>
          <p:nvSpPr>
            <p:cNvPr name="TextBox 29" id="29"/>
            <p:cNvSpPr txBox="true"/>
            <p:nvPr/>
          </p:nvSpPr>
          <p:spPr>
            <a:xfrm>
              <a:off x="0" y="-123825"/>
              <a:ext cx="544375" cy="1207558"/>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0" id="30"/>
          <p:cNvGrpSpPr/>
          <p:nvPr/>
        </p:nvGrpSpPr>
        <p:grpSpPr>
          <a:xfrm rot="-10800000">
            <a:off x="13815623" y="6690998"/>
            <a:ext cx="1006970" cy="985845"/>
            <a:chOff x="0" y="0"/>
            <a:chExt cx="358736" cy="351210"/>
          </a:xfrm>
        </p:grpSpPr>
        <p:sp>
          <p:nvSpPr>
            <p:cNvPr name="Freeform 31" id="31"/>
            <p:cNvSpPr/>
            <p:nvPr/>
          </p:nvSpPr>
          <p:spPr>
            <a:xfrm flipH="false" flipV="false" rot="0">
              <a:off x="0" y="0"/>
              <a:ext cx="358736" cy="351210"/>
            </a:xfrm>
            <a:custGeom>
              <a:avLst/>
              <a:gdLst/>
              <a:ahLst/>
              <a:cxnLst/>
              <a:rect r="r" b="b" t="t" l="l"/>
              <a:pathLst>
                <a:path h="351210" w="358736">
                  <a:moveTo>
                    <a:pt x="153767" y="0"/>
                  </a:moveTo>
                  <a:lnTo>
                    <a:pt x="204969" y="0"/>
                  </a:lnTo>
                  <a:cubicBezTo>
                    <a:pt x="245751" y="0"/>
                    <a:pt x="284862" y="16200"/>
                    <a:pt x="313699" y="45037"/>
                  </a:cubicBezTo>
                  <a:cubicBezTo>
                    <a:pt x="342535" y="73874"/>
                    <a:pt x="358736" y="112985"/>
                    <a:pt x="358736" y="153767"/>
                  </a:cubicBezTo>
                  <a:lnTo>
                    <a:pt x="358736" y="197443"/>
                  </a:lnTo>
                  <a:cubicBezTo>
                    <a:pt x="358736" y="238225"/>
                    <a:pt x="342535" y="277336"/>
                    <a:pt x="313699" y="306173"/>
                  </a:cubicBezTo>
                  <a:cubicBezTo>
                    <a:pt x="284862" y="335010"/>
                    <a:pt x="245751" y="351210"/>
                    <a:pt x="204969" y="351210"/>
                  </a:cubicBezTo>
                  <a:lnTo>
                    <a:pt x="153767" y="351210"/>
                  </a:lnTo>
                  <a:cubicBezTo>
                    <a:pt x="112985" y="351210"/>
                    <a:pt x="73874" y="335010"/>
                    <a:pt x="45037" y="306173"/>
                  </a:cubicBezTo>
                  <a:cubicBezTo>
                    <a:pt x="16200" y="277336"/>
                    <a:pt x="0" y="238225"/>
                    <a:pt x="0" y="197443"/>
                  </a:cubicBezTo>
                  <a:lnTo>
                    <a:pt x="0" y="153767"/>
                  </a:lnTo>
                  <a:cubicBezTo>
                    <a:pt x="0" y="112985"/>
                    <a:pt x="16200" y="73874"/>
                    <a:pt x="45037" y="45037"/>
                  </a:cubicBezTo>
                  <a:cubicBezTo>
                    <a:pt x="73874" y="16200"/>
                    <a:pt x="112985" y="0"/>
                    <a:pt x="153767" y="0"/>
                  </a:cubicBezTo>
                  <a:close/>
                </a:path>
              </a:pathLst>
            </a:custGeom>
            <a:solidFill>
              <a:srgbClr val="4C62AF"/>
            </a:solidFill>
            <a:ln cap="sq">
              <a:noFill/>
              <a:prstDash val="solid"/>
              <a:miter/>
            </a:ln>
          </p:spPr>
        </p:sp>
        <p:sp>
          <p:nvSpPr>
            <p:cNvPr name="TextBox 32" id="32"/>
            <p:cNvSpPr txBox="true"/>
            <p:nvPr/>
          </p:nvSpPr>
          <p:spPr>
            <a:xfrm>
              <a:off x="0" y="-123825"/>
              <a:ext cx="358736" cy="475035"/>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3" id="33"/>
          <p:cNvGrpSpPr/>
          <p:nvPr/>
        </p:nvGrpSpPr>
        <p:grpSpPr>
          <a:xfrm rot="-10800000">
            <a:off x="13618454" y="5381232"/>
            <a:ext cx="1401308" cy="732342"/>
            <a:chOff x="0" y="0"/>
            <a:chExt cx="499220" cy="260899"/>
          </a:xfrm>
        </p:grpSpPr>
        <p:sp>
          <p:nvSpPr>
            <p:cNvPr name="Freeform 34" id="34"/>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35" id="35"/>
            <p:cNvSpPr txBox="true"/>
            <p:nvPr/>
          </p:nvSpPr>
          <p:spPr>
            <a:xfrm>
              <a:off x="0" y="-123825"/>
              <a:ext cx="499220" cy="384724"/>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6" id="36"/>
          <p:cNvGrpSpPr/>
          <p:nvPr/>
        </p:nvGrpSpPr>
        <p:grpSpPr>
          <a:xfrm rot="-10800000">
            <a:off x="13949745" y="5286147"/>
            <a:ext cx="242163" cy="67623"/>
            <a:chOff x="0" y="0"/>
            <a:chExt cx="86271" cy="24091"/>
          </a:xfrm>
        </p:grpSpPr>
        <p:sp>
          <p:nvSpPr>
            <p:cNvPr name="Freeform 37" id="37"/>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38" id="38"/>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39" id="39"/>
          <p:cNvGrpSpPr/>
          <p:nvPr/>
        </p:nvGrpSpPr>
        <p:grpSpPr>
          <a:xfrm rot="-10800000">
            <a:off x="14418937" y="5286147"/>
            <a:ext cx="242163" cy="67623"/>
            <a:chOff x="0" y="0"/>
            <a:chExt cx="86271" cy="24091"/>
          </a:xfrm>
        </p:grpSpPr>
        <p:sp>
          <p:nvSpPr>
            <p:cNvPr name="Freeform 40" id="40"/>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41" id="41"/>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42" id="42"/>
          <p:cNvGrpSpPr/>
          <p:nvPr/>
        </p:nvGrpSpPr>
        <p:grpSpPr>
          <a:xfrm rot="0">
            <a:off x="13645912" y="6190083"/>
            <a:ext cx="1346392" cy="412749"/>
            <a:chOff x="0" y="0"/>
            <a:chExt cx="597833" cy="183271"/>
          </a:xfrm>
        </p:grpSpPr>
        <p:sp>
          <p:nvSpPr>
            <p:cNvPr name="Freeform 43" id="4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44" id="44"/>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45" id="45"/>
          <p:cNvGrpSpPr/>
          <p:nvPr/>
        </p:nvGrpSpPr>
        <p:grpSpPr>
          <a:xfrm rot="0">
            <a:off x="13625882" y="6505122"/>
            <a:ext cx="151641" cy="1396130"/>
            <a:chOff x="0" y="0"/>
            <a:chExt cx="39938" cy="367705"/>
          </a:xfrm>
        </p:grpSpPr>
        <p:sp>
          <p:nvSpPr>
            <p:cNvPr name="Freeform 46" id="4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47" id="47"/>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48" id="48"/>
          <p:cNvGrpSpPr/>
          <p:nvPr/>
        </p:nvGrpSpPr>
        <p:grpSpPr>
          <a:xfrm rot="0">
            <a:off x="14868121" y="6505122"/>
            <a:ext cx="151641" cy="1396130"/>
            <a:chOff x="0" y="0"/>
            <a:chExt cx="39938" cy="367705"/>
          </a:xfrm>
        </p:grpSpPr>
        <p:sp>
          <p:nvSpPr>
            <p:cNvPr name="Freeform 49" id="4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50" id="50"/>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51" id="51"/>
          <p:cNvGrpSpPr/>
          <p:nvPr/>
        </p:nvGrpSpPr>
        <p:grpSpPr>
          <a:xfrm rot="-10800000">
            <a:off x="13645912" y="7750782"/>
            <a:ext cx="1346392" cy="412749"/>
            <a:chOff x="0" y="0"/>
            <a:chExt cx="597833" cy="183271"/>
          </a:xfrm>
        </p:grpSpPr>
        <p:sp>
          <p:nvSpPr>
            <p:cNvPr name="Freeform 52" id="5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53" id="53"/>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54" id="54"/>
          <p:cNvGrpSpPr/>
          <p:nvPr/>
        </p:nvGrpSpPr>
        <p:grpSpPr>
          <a:xfrm rot="-9870462">
            <a:off x="15000250" y="6349401"/>
            <a:ext cx="254489" cy="94113"/>
            <a:chOff x="0" y="0"/>
            <a:chExt cx="90662" cy="33528"/>
          </a:xfrm>
        </p:grpSpPr>
        <p:sp>
          <p:nvSpPr>
            <p:cNvPr name="Freeform 55" id="55"/>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56" id="56"/>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57" id="57"/>
          <p:cNvGrpSpPr/>
          <p:nvPr/>
        </p:nvGrpSpPr>
        <p:grpSpPr>
          <a:xfrm rot="9883450">
            <a:off x="13356063" y="6348985"/>
            <a:ext cx="254489" cy="94113"/>
            <a:chOff x="0" y="0"/>
            <a:chExt cx="90662" cy="33528"/>
          </a:xfrm>
        </p:grpSpPr>
        <p:sp>
          <p:nvSpPr>
            <p:cNvPr name="Freeform 58" id="5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59" id="59"/>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60" id="60"/>
          <p:cNvGrpSpPr/>
          <p:nvPr/>
        </p:nvGrpSpPr>
        <p:grpSpPr>
          <a:xfrm rot="0">
            <a:off x="15590947" y="8756254"/>
            <a:ext cx="1551605" cy="1053425"/>
            <a:chOff x="0" y="0"/>
            <a:chExt cx="2068806" cy="1404567"/>
          </a:xfrm>
        </p:grpSpPr>
        <p:grpSp>
          <p:nvGrpSpPr>
            <p:cNvPr name="Group 61" id="61"/>
            <p:cNvGrpSpPr/>
            <p:nvPr/>
          </p:nvGrpSpPr>
          <p:grpSpPr>
            <a:xfrm rot="-1301850">
              <a:off x="69027" y="330569"/>
              <a:ext cx="1930752" cy="743429"/>
              <a:chOff x="0" y="0"/>
              <a:chExt cx="812800" cy="312966"/>
            </a:xfrm>
          </p:grpSpPr>
          <p:sp>
            <p:nvSpPr>
              <p:cNvPr name="Freeform 62" id="6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3" id="6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4" id="64"/>
            <p:cNvGrpSpPr/>
            <p:nvPr/>
          </p:nvGrpSpPr>
          <p:grpSpPr>
            <a:xfrm rot="-1301850">
              <a:off x="704833" y="372713"/>
              <a:ext cx="659140" cy="659140"/>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6" id="6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67" id="67"/>
          <p:cNvGrpSpPr/>
          <p:nvPr/>
        </p:nvGrpSpPr>
        <p:grpSpPr>
          <a:xfrm rot="0">
            <a:off x="11634428" y="7810236"/>
            <a:ext cx="557572" cy="1448064"/>
            <a:chOff x="0" y="0"/>
            <a:chExt cx="743429" cy="1930752"/>
          </a:xfrm>
        </p:grpSpPr>
        <p:grpSp>
          <p:nvGrpSpPr>
            <p:cNvPr name="Group 68" id="68"/>
            <p:cNvGrpSpPr/>
            <p:nvPr/>
          </p:nvGrpSpPr>
          <p:grpSpPr>
            <a:xfrm rot="-5400000">
              <a:off x="-593662" y="593662"/>
              <a:ext cx="1930752" cy="743429"/>
              <a:chOff x="0" y="0"/>
              <a:chExt cx="812800" cy="312966"/>
            </a:xfrm>
          </p:grpSpPr>
          <p:sp>
            <p:nvSpPr>
              <p:cNvPr name="Freeform 69" id="6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70" id="7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1" id="71"/>
            <p:cNvGrpSpPr/>
            <p:nvPr/>
          </p:nvGrpSpPr>
          <p:grpSpPr>
            <a:xfrm rot="-5400000">
              <a:off x="42144" y="635806"/>
              <a:ext cx="659140" cy="659140"/>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3" id="7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sp>
        <p:nvSpPr>
          <p:cNvPr name="TextBox 74" id="74"/>
          <p:cNvSpPr txBox="true"/>
          <p:nvPr/>
        </p:nvSpPr>
        <p:spPr>
          <a:xfrm rot="0">
            <a:off x="1236107" y="2632955"/>
            <a:ext cx="9312472" cy="6123299"/>
          </a:xfrm>
          <a:prstGeom prst="rect">
            <a:avLst/>
          </a:prstGeom>
        </p:spPr>
        <p:txBody>
          <a:bodyPr anchor="t" rtlCol="false" tIns="0" lIns="0" bIns="0" rIns="0">
            <a:spAutoFit/>
          </a:bodyPr>
          <a:lstStyle/>
          <a:p>
            <a:pPr algn="just" marL="612068" indent="-306034" lvl="1">
              <a:lnSpc>
                <a:spcPts val="3487"/>
              </a:lnSpc>
              <a:buFont typeface="Arial"/>
              <a:buChar char="•"/>
            </a:pPr>
            <a:r>
              <a:rPr lang="en-US" sz="2834" spc="56">
                <a:solidFill>
                  <a:srgbClr val="FFFFFF"/>
                </a:solidFill>
                <a:latin typeface="Muli"/>
                <a:ea typeface="Muli"/>
                <a:cs typeface="Muli"/>
                <a:sym typeface="Muli"/>
              </a:rPr>
              <a:t>EVOASTRA VENTURES IS A COMPANY SPECIALIZING IN DATA SCIENCE AND AI SERVICES, OFFERING CUSTOMIZED SOLUTIONS, AI STRATEGY CONSULTING, AND MACHINE LEARNING MODEL DEVELOPMENT. </a:t>
            </a:r>
          </a:p>
          <a:p>
            <a:pPr algn="just">
              <a:lnSpc>
                <a:spcPts val="3487"/>
              </a:lnSpc>
            </a:pPr>
          </a:p>
          <a:p>
            <a:pPr algn="just" marL="612068" indent="-306034" lvl="1">
              <a:lnSpc>
                <a:spcPts val="3487"/>
              </a:lnSpc>
              <a:buFont typeface="Arial"/>
              <a:buChar char="•"/>
            </a:pPr>
            <a:r>
              <a:rPr lang="en-US" sz="2834" spc="56">
                <a:solidFill>
                  <a:srgbClr val="FFFFFF"/>
                </a:solidFill>
                <a:latin typeface="Muli"/>
                <a:ea typeface="Muli"/>
                <a:cs typeface="Muli"/>
                <a:sym typeface="Muli"/>
              </a:rPr>
              <a:t>Founded by Aniket Manwatkar and Syeda Mariya Quadri in 2023.</a:t>
            </a:r>
          </a:p>
          <a:p>
            <a:pPr algn="just">
              <a:lnSpc>
                <a:spcPts val="3487"/>
              </a:lnSpc>
            </a:pPr>
          </a:p>
          <a:p>
            <a:pPr algn="just" marL="612068" indent="-306034" lvl="1">
              <a:lnSpc>
                <a:spcPts val="3487"/>
              </a:lnSpc>
              <a:buFont typeface="Arial"/>
              <a:buChar char="•"/>
            </a:pPr>
            <a:r>
              <a:rPr lang="en-US" sz="2834" spc="56">
                <a:solidFill>
                  <a:srgbClr val="FFFFFF"/>
                </a:solidFill>
                <a:latin typeface="Muli"/>
                <a:ea typeface="Muli"/>
                <a:cs typeface="Muli"/>
                <a:sym typeface="Muli"/>
              </a:rPr>
              <a:t>Evoastra has completed over 356 projects and serves more than 16 brands and organizations. </a:t>
            </a:r>
          </a:p>
          <a:p>
            <a:pPr algn="just">
              <a:lnSpc>
                <a:spcPts val="3487"/>
              </a:lnSpc>
            </a:pPr>
          </a:p>
          <a:p>
            <a:pPr algn="just">
              <a:lnSpc>
                <a:spcPts val="3487"/>
              </a:lnSpc>
            </a:pPr>
          </a:p>
        </p:txBody>
      </p:sp>
      <p:sp>
        <p:nvSpPr>
          <p:cNvPr name="TextBox 75" id="75"/>
          <p:cNvSpPr txBox="true"/>
          <p:nvPr/>
        </p:nvSpPr>
        <p:spPr>
          <a:xfrm rot="0">
            <a:off x="2313466" y="1640733"/>
            <a:ext cx="12949219" cy="1695450"/>
          </a:xfrm>
          <a:prstGeom prst="rect">
            <a:avLst/>
          </a:prstGeom>
        </p:spPr>
        <p:txBody>
          <a:bodyPr anchor="t" rtlCol="false" tIns="0" lIns="0" bIns="0" rIns="0">
            <a:spAutoFit/>
          </a:bodyPr>
          <a:lstStyle/>
          <a:p>
            <a:pPr algn="l">
              <a:lnSpc>
                <a:spcPts val="6600"/>
              </a:lnSpc>
            </a:pPr>
            <a:r>
              <a:rPr lang="en-US" sz="6000" spc="120">
                <a:solidFill>
                  <a:srgbClr val="FFDD8C"/>
                </a:solidFill>
                <a:latin typeface="Montserrat Ultra-Bold"/>
                <a:ea typeface="Montserrat Ultra-Bold"/>
                <a:cs typeface="Montserrat Ultra-Bold"/>
                <a:sym typeface="Montserrat Ultra-Bold"/>
              </a:rPr>
              <a:t>EVOASTRA VENTURES</a:t>
            </a:r>
          </a:p>
          <a:p>
            <a:pPr algn="l" marL="0" indent="0" lvl="0">
              <a:lnSpc>
                <a:spcPts val="6600"/>
              </a:lnSpc>
              <a:spcBef>
                <a:spcPct val="0"/>
              </a:spcBef>
            </a:pPr>
          </a:p>
        </p:txBody>
      </p:sp>
      <p:sp>
        <p:nvSpPr>
          <p:cNvPr name="Freeform 76" id="76"/>
          <p:cNvSpPr/>
          <p:nvPr/>
        </p:nvSpPr>
        <p:spPr>
          <a:xfrm flipH="false" flipV="false" rot="0">
            <a:off x="1236107" y="1583583"/>
            <a:ext cx="937546" cy="953143"/>
          </a:xfrm>
          <a:custGeom>
            <a:avLst/>
            <a:gdLst/>
            <a:ahLst/>
            <a:cxnLst/>
            <a:rect r="r" b="b" t="t" l="l"/>
            <a:pathLst>
              <a:path h="953143" w="937546">
                <a:moveTo>
                  <a:pt x="0" y="0"/>
                </a:moveTo>
                <a:lnTo>
                  <a:pt x="937545" y="0"/>
                </a:lnTo>
                <a:lnTo>
                  <a:pt x="937545" y="953143"/>
                </a:lnTo>
                <a:lnTo>
                  <a:pt x="0" y="953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74978" y="-868124"/>
            <a:ext cx="11215802" cy="11856445"/>
            <a:chOff x="0" y="0"/>
            <a:chExt cx="2953956" cy="3122685"/>
          </a:xfrm>
        </p:grpSpPr>
        <p:sp>
          <p:nvSpPr>
            <p:cNvPr name="Freeform 3" id="3"/>
            <p:cNvSpPr/>
            <p:nvPr/>
          </p:nvSpPr>
          <p:spPr>
            <a:xfrm flipH="false" flipV="false" rot="0">
              <a:off x="0" y="0"/>
              <a:ext cx="2953956" cy="3122685"/>
            </a:xfrm>
            <a:custGeom>
              <a:avLst/>
              <a:gdLst/>
              <a:ahLst/>
              <a:cxnLst/>
              <a:rect r="r" b="b" t="t" l="l"/>
              <a:pathLst>
                <a:path h="3122685" w="2953956">
                  <a:moveTo>
                    <a:pt x="0" y="0"/>
                  </a:moveTo>
                  <a:lnTo>
                    <a:pt x="2953956" y="0"/>
                  </a:lnTo>
                  <a:lnTo>
                    <a:pt x="2953956" y="3122685"/>
                  </a:lnTo>
                  <a:lnTo>
                    <a:pt x="0" y="3122685"/>
                  </a:lnTo>
                  <a:close/>
                </a:path>
              </a:pathLst>
            </a:custGeom>
            <a:solidFill>
              <a:srgbClr val="0B1541"/>
            </a:solidFill>
          </p:spPr>
        </p:sp>
        <p:sp>
          <p:nvSpPr>
            <p:cNvPr name="TextBox 4" id="4"/>
            <p:cNvSpPr txBox="true"/>
            <p:nvPr/>
          </p:nvSpPr>
          <p:spPr>
            <a:xfrm>
              <a:off x="0" y="-123825"/>
              <a:ext cx="2953956" cy="3246510"/>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529105" y="522030"/>
            <a:ext cx="937546" cy="953143"/>
          </a:xfrm>
          <a:custGeom>
            <a:avLst/>
            <a:gdLst/>
            <a:ahLst/>
            <a:cxnLst/>
            <a:rect r="r" b="b" t="t" l="l"/>
            <a:pathLst>
              <a:path h="953143" w="937546">
                <a:moveTo>
                  <a:pt x="0" y="0"/>
                </a:moveTo>
                <a:lnTo>
                  <a:pt x="937546" y="0"/>
                </a:lnTo>
                <a:lnTo>
                  <a:pt x="937546" y="953142"/>
                </a:lnTo>
                <a:lnTo>
                  <a:pt x="0" y="953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10950260" y="5061438"/>
            <a:ext cx="12020550" cy="164123"/>
            <a:chOff x="0" y="0"/>
            <a:chExt cx="3165906" cy="43226"/>
          </a:xfrm>
        </p:grpSpPr>
        <p:sp>
          <p:nvSpPr>
            <p:cNvPr name="Freeform 7" id="7"/>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alpha val="84706"/>
              </a:srgbClr>
            </a:solidFill>
          </p:spPr>
        </p:sp>
        <p:sp>
          <p:nvSpPr>
            <p:cNvPr name="TextBox 8" id="8"/>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7987012" y="1969616"/>
            <a:ext cx="13664400" cy="6937577"/>
            <a:chOff x="0" y="0"/>
            <a:chExt cx="18219200" cy="9250102"/>
          </a:xfrm>
        </p:grpSpPr>
        <p:grpSp>
          <p:nvGrpSpPr>
            <p:cNvPr name="Group 10" id="10"/>
            <p:cNvGrpSpPr/>
            <p:nvPr/>
          </p:nvGrpSpPr>
          <p:grpSpPr>
            <a:xfrm rot="0">
              <a:off x="1095900" y="0"/>
              <a:ext cx="16027400" cy="179609"/>
              <a:chOff x="0" y="0"/>
              <a:chExt cx="3165906" cy="35478"/>
            </a:xfrm>
          </p:grpSpPr>
          <p:sp>
            <p:nvSpPr>
              <p:cNvPr name="Freeform 11" id="11"/>
              <p:cNvSpPr/>
              <p:nvPr/>
            </p:nvSpPr>
            <p:spPr>
              <a:xfrm flipH="false" flipV="false" rot="0">
                <a:off x="0" y="0"/>
                <a:ext cx="3165906" cy="35478"/>
              </a:xfrm>
              <a:custGeom>
                <a:avLst/>
                <a:gdLst/>
                <a:ahLst/>
                <a:cxnLst/>
                <a:rect r="r" b="b" t="t" l="l"/>
                <a:pathLst>
                  <a:path h="35478" w="3165906">
                    <a:moveTo>
                      <a:pt x="0" y="0"/>
                    </a:moveTo>
                    <a:lnTo>
                      <a:pt x="3165906" y="0"/>
                    </a:lnTo>
                    <a:lnTo>
                      <a:pt x="3165906" y="35478"/>
                    </a:lnTo>
                    <a:lnTo>
                      <a:pt x="0" y="35478"/>
                    </a:lnTo>
                    <a:close/>
                  </a:path>
                </a:pathLst>
              </a:custGeom>
              <a:solidFill>
                <a:srgbClr val="FFDD8C">
                  <a:alpha val="84706"/>
                </a:srgbClr>
              </a:solidFill>
            </p:spPr>
          </p:sp>
          <p:sp>
            <p:nvSpPr>
              <p:cNvPr name="TextBox 12" id="12"/>
              <p:cNvSpPr txBox="true"/>
              <p:nvPr/>
            </p:nvSpPr>
            <p:spPr>
              <a:xfrm>
                <a:off x="0" y="-123825"/>
                <a:ext cx="3165906" cy="159303"/>
              </a:xfrm>
              <a:prstGeom prst="rect">
                <a:avLst/>
              </a:prstGeom>
            </p:spPr>
            <p:txBody>
              <a:bodyPr anchor="ctr" rtlCol="false" tIns="50800" lIns="50800" bIns="50800" rIns="50800"/>
              <a:lstStyle/>
              <a:p>
                <a:pPr algn="ctr">
                  <a:lnSpc>
                    <a:spcPts val="4420"/>
                  </a:lnSpc>
                </a:pPr>
              </a:p>
            </p:txBody>
          </p:sp>
        </p:grpSp>
        <p:grpSp>
          <p:nvGrpSpPr>
            <p:cNvPr name="Group 13" id="13"/>
            <p:cNvGrpSpPr/>
            <p:nvPr/>
          </p:nvGrpSpPr>
          <p:grpSpPr>
            <a:xfrm rot="0">
              <a:off x="0" y="1994088"/>
              <a:ext cx="2788000" cy="76885"/>
              <a:chOff x="0" y="0"/>
              <a:chExt cx="547795" cy="15107"/>
            </a:xfrm>
          </p:grpSpPr>
          <p:sp>
            <p:nvSpPr>
              <p:cNvPr name="Freeform 14" id="14"/>
              <p:cNvSpPr/>
              <p:nvPr/>
            </p:nvSpPr>
            <p:spPr>
              <a:xfrm flipH="false" flipV="false" rot="0">
                <a:off x="0" y="0"/>
                <a:ext cx="547795" cy="15107"/>
              </a:xfrm>
              <a:custGeom>
                <a:avLst/>
                <a:gdLst/>
                <a:ahLst/>
                <a:cxnLst/>
                <a:rect r="r" b="b" t="t" l="l"/>
                <a:pathLst>
                  <a:path h="15107" w="547795">
                    <a:moveTo>
                      <a:pt x="0" y="0"/>
                    </a:moveTo>
                    <a:lnTo>
                      <a:pt x="547795" y="0"/>
                    </a:lnTo>
                    <a:lnTo>
                      <a:pt x="547795" y="15107"/>
                    </a:lnTo>
                    <a:lnTo>
                      <a:pt x="0" y="15107"/>
                    </a:lnTo>
                    <a:close/>
                  </a:path>
                </a:pathLst>
              </a:custGeom>
              <a:solidFill>
                <a:srgbClr val="FFFFFF">
                  <a:alpha val="84706"/>
                </a:srgbClr>
              </a:solidFill>
            </p:spPr>
          </p:sp>
          <p:sp>
            <p:nvSpPr>
              <p:cNvPr name="TextBox 15" id="15"/>
              <p:cNvSpPr txBox="true"/>
              <p:nvPr/>
            </p:nvSpPr>
            <p:spPr>
              <a:xfrm>
                <a:off x="0" y="-123825"/>
                <a:ext cx="547795" cy="138932"/>
              </a:xfrm>
              <a:prstGeom prst="rect">
                <a:avLst/>
              </a:prstGeom>
            </p:spPr>
            <p:txBody>
              <a:bodyPr anchor="ctr" rtlCol="false" tIns="50800" lIns="50800" bIns="50800" rIns="50800"/>
              <a:lstStyle/>
              <a:p>
                <a:pPr algn="ctr">
                  <a:lnSpc>
                    <a:spcPts val="4420"/>
                  </a:lnSpc>
                </a:pPr>
              </a:p>
            </p:txBody>
          </p:sp>
        </p:grpSp>
        <p:grpSp>
          <p:nvGrpSpPr>
            <p:cNvPr name="Group 16" id="16"/>
            <p:cNvGrpSpPr/>
            <p:nvPr/>
          </p:nvGrpSpPr>
          <p:grpSpPr>
            <a:xfrm rot="0">
              <a:off x="11570400" y="1994088"/>
              <a:ext cx="2788000" cy="76885"/>
              <a:chOff x="0" y="0"/>
              <a:chExt cx="547795" cy="15107"/>
            </a:xfrm>
          </p:grpSpPr>
          <p:sp>
            <p:nvSpPr>
              <p:cNvPr name="Freeform 17" id="17"/>
              <p:cNvSpPr/>
              <p:nvPr/>
            </p:nvSpPr>
            <p:spPr>
              <a:xfrm flipH="false" flipV="false" rot="0">
                <a:off x="0" y="0"/>
                <a:ext cx="547795" cy="15107"/>
              </a:xfrm>
              <a:custGeom>
                <a:avLst/>
                <a:gdLst/>
                <a:ahLst/>
                <a:cxnLst/>
                <a:rect r="r" b="b" t="t" l="l"/>
                <a:pathLst>
                  <a:path h="15107" w="547795">
                    <a:moveTo>
                      <a:pt x="0" y="0"/>
                    </a:moveTo>
                    <a:lnTo>
                      <a:pt x="547795" y="0"/>
                    </a:lnTo>
                    <a:lnTo>
                      <a:pt x="547795" y="15107"/>
                    </a:lnTo>
                    <a:lnTo>
                      <a:pt x="0" y="15107"/>
                    </a:lnTo>
                    <a:close/>
                  </a:path>
                </a:pathLst>
              </a:custGeom>
              <a:solidFill>
                <a:srgbClr val="FFFFFF">
                  <a:alpha val="84706"/>
                </a:srgbClr>
              </a:solidFill>
            </p:spPr>
          </p:sp>
          <p:sp>
            <p:nvSpPr>
              <p:cNvPr name="TextBox 18" id="18"/>
              <p:cNvSpPr txBox="true"/>
              <p:nvPr/>
            </p:nvSpPr>
            <p:spPr>
              <a:xfrm>
                <a:off x="0" y="-123825"/>
                <a:ext cx="547795" cy="138932"/>
              </a:xfrm>
              <a:prstGeom prst="rect">
                <a:avLst/>
              </a:prstGeom>
            </p:spPr>
            <p:txBody>
              <a:bodyPr anchor="ctr" rtlCol="false" tIns="50800" lIns="50800" bIns="50800" rIns="50800"/>
              <a:lstStyle/>
              <a:p>
                <a:pPr algn="ctr">
                  <a:lnSpc>
                    <a:spcPts val="4420"/>
                  </a:lnSpc>
                </a:pPr>
              </a:p>
            </p:txBody>
          </p:sp>
        </p:grpSp>
        <p:grpSp>
          <p:nvGrpSpPr>
            <p:cNvPr name="Group 19" id="19"/>
            <p:cNvGrpSpPr/>
            <p:nvPr/>
          </p:nvGrpSpPr>
          <p:grpSpPr>
            <a:xfrm rot="0">
              <a:off x="3860800" y="1994088"/>
              <a:ext cx="2788000" cy="76885"/>
              <a:chOff x="0" y="0"/>
              <a:chExt cx="547795" cy="15107"/>
            </a:xfrm>
          </p:grpSpPr>
          <p:sp>
            <p:nvSpPr>
              <p:cNvPr name="Freeform 20" id="20"/>
              <p:cNvSpPr/>
              <p:nvPr/>
            </p:nvSpPr>
            <p:spPr>
              <a:xfrm flipH="false" flipV="false" rot="0">
                <a:off x="0" y="0"/>
                <a:ext cx="547795" cy="15107"/>
              </a:xfrm>
              <a:custGeom>
                <a:avLst/>
                <a:gdLst/>
                <a:ahLst/>
                <a:cxnLst/>
                <a:rect r="r" b="b" t="t" l="l"/>
                <a:pathLst>
                  <a:path h="15107" w="547795">
                    <a:moveTo>
                      <a:pt x="0" y="0"/>
                    </a:moveTo>
                    <a:lnTo>
                      <a:pt x="547795" y="0"/>
                    </a:lnTo>
                    <a:lnTo>
                      <a:pt x="547795" y="15107"/>
                    </a:lnTo>
                    <a:lnTo>
                      <a:pt x="0" y="15107"/>
                    </a:lnTo>
                    <a:close/>
                  </a:path>
                </a:pathLst>
              </a:custGeom>
              <a:solidFill>
                <a:srgbClr val="FFFFFF">
                  <a:alpha val="84706"/>
                </a:srgbClr>
              </a:solidFill>
            </p:spPr>
          </p:sp>
          <p:sp>
            <p:nvSpPr>
              <p:cNvPr name="TextBox 21" id="21"/>
              <p:cNvSpPr txBox="true"/>
              <p:nvPr/>
            </p:nvSpPr>
            <p:spPr>
              <a:xfrm>
                <a:off x="0" y="-123825"/>
                <a:ext cx="547795" cy="138932"/>
              </a:xfrm>
              <a:prstGeom prst="rect">
                <a:avLst/>
              </a:prstGeom>
            </p:spPr>
            <p:txBody>
              <a:bodyPr anchor="ctr" rtlCol="false" tIns="50800" lIns="50800" bIns="50800" rIns="50800"/>
              <a:lstStyle/>
              <a:p>
                <a:pPr algn="ctr">
                  <a:lnSpc>
                    <a:spcPts val="4420"/>
                  </a:lnSpc>
                </a:pPr>
              </a:p>
            </p:txBody>
          </p:sp>
        </p:grpSp>
        <p:grpSp>
          <p:nvGrpSpPr>
            <p:cNvPr name="Group 22" id="22"/>
            <p:cNvGrpSpPr/>
            <p:nvPr/>
          </p:nvGrpSpPr>
          <p:grpSpPr>
            <a:xfrm rot="0">
              <a:off x="15431200" y="1994088"/>
              <a:ext cx="2788000" cy="76885"/>
              <a:chOff x="0" y="0"/>
              <a:chExt cx="547795" cy="15107"/>
            </a:xfrm>
          </p:grpSpPr>
          <p:sp>
            <p:nvSpPr>
              <p:cNvPr name="Freeform 23" id="23"/>
              <p:cNvSpPr/>
              <p:nvPr/>
            </p:nvSpPr>
            <p:spPr>
              <a:xfrm flipH="false" flipV="false" rot="0">
                <a:off x="0" y="0"/>
                <a:ext cx="547795" cy="15107"/>
              </a:xfrm>
              <a:custGeom>
                <a:avLst/>
                <a:gdLst/>
                <a:ahLst/>
                <a:cxnLst/>
                <a:rect r="r" b="b" t="t" l="l"/>
                <a:pathLst>
                  <a:path h="15107" w="547795">
                    <a:moveTo>
                      <a:pt x="0" y="0"/>
                    </a:moveTo>
                    <a:lnTo>
                      <a:pt x="547795" y="0"/>
                    </a:lnTo>
                    <a:lnTo>
                      <a:pt x="547795" y="15107"/>
                    </a:lnTo>
                    <a:lnTo>
                      <a:pt x="0" y="15107"/>
                    </a:lnTo>
                    <a:close/>
                  </a:path>
                </a:pathLst>
              </a:custGeom>
              <a:solidFill>
                <a:srgbClr val="FFFFFF">
                  <a:alpha val="84706"/>
                </a:srgbClr>
              </a:solidFill>
            </p:spPr>
          </p:sp>
          <p:sp>
            <p:nvSpPr>
              <p:cNvPr name="TextBox 24" id="24"/>
              <p:cNvSpPr txBox="true"/>
              <p:nvPr/>
            </p:nvSpPr>
            <p:spPr>
              <a:xfrm>
                <a:off x="0" y="-123825"/>
                <a:ext cx="547795" cy="138932"/>
              </a:xfrm>
              <a:prstGeom prst="rect">
                <a:avLst/>
              </a:prstGeom>
            </p:spPr>
            <p:txBody>
              <a:bodyPr anchor="ctr" rtlCol="false" tIns="50800" lIns="50800" bIns="50800" rIns="50800"/>
              <a:lstStyle/>
              <a:p>
                <a:pPr algn="ctr">
                  <a:lnSpc>
                    <a:spcPts val="4420"/>
                  </a:lnSpc>
                </a:pPr>
              </a:p>
            </p:txBody>
          </p:sp>
        </p:grpSp>
        <p:grpSp>
          <p:nvGrpSpPr>
            <p:cNvPr name="Group 25" id="25"/>
            <p:cNvGrpSpPr/>
            <p:nvPr/>
          </p:nvGrpSpPr>
          <p:grpSpPr>
            <a:xfrm rot="0">
              <a:off x="7715600" y="1994088"/>
              <a:ext cx="2788000" cy="76885"/>
              <a:chOff x="0" y="0"/>
              <a:chExt cx="547795" cy="15107"/>
            </a:xfrm>
          </p:grpSpPr>
          <p:sp>
            <p:nvSpPr>
              <p:cNvPr name="Freeform 26" id="26"/>
              <p:cNvSpPr/>
              <p:nvPr/>
            </p:nvSpPr>
            <p:spPr>
              <a:xfrm flipH="false" flipV="false" rot="0">
                <a:off x="0" y="0"/>
                <a:ext cx="547795" cy="15107"/>
              </a:xfrm>
              <a:custGeom>
                <a:avLst/>
                <a:gdLst/>
                <a:ahLst/>
                <a:cxnLst/>
                <a:rect r="r" b="b" t="t" l="l"/>
                <a:pathLst>
                  <a:path h="15107" w="547795">
                    <a:moveTo>
                      <a:pt x="0" y="0"/>
                    </a:moveTo>
                    <a:lnTo>
                      <a:pt x="547795" y="0"/>
                    </a:lnTo>
                    <a:lnTo>
                      <a:pt x="547795" y="15107"/>
                    </a:lnTo>
                    <a:lnTo>
                      <a:pt x="0" y="15107"/>
                    </a:lnTo>
                    <a:close/>
                  </a:path>
                </a:pathLst>
              </a:custGeom>
              <a:solidFill>
                <a:srgbClr val="FFFFFF">
                  <a:alpha val="84706"/>
                </a:srgbClr>
              </a:solidFill>
            </p:spPr>
          </p:sp>
          <p:sp>
            <p:nvSpPr>
              <p:cNvPr name="TextBox 27" id="27"/>
              <p:cNvSpPr txBox="true"/>
              <p:nvPr/>
            </p:nvSpPr>
            <p:spPr>
              <a:xfrm>
                <a:off x="0" y="-123825"/>
                <a:ext cx="547795" cy="138932"/>
              </a:xfrm>
              <a:prstGeom prst="rect">
                <a:avLst/>
              </a:prstGeom>
            </p:spPr>
            <p:txBody>
              <a:bodyPr anchor="ctr" rtlCol="false" tIns="50800" lIns="50800" bIns="50800" rIns="50800"/>
              <a:lstStyle/>
              <a:p>
                <a:pPr algn="ctr">
                  <a:lnSpc>
                    <a:spcPts val="4420"/>
                  </a:lnSpc>
                </a:pPr>
              </a:p>
            </p:txBody>
          </p:sp>
        </p:grpSp>
        <p:grpSp>
          <p:nvGrpSpPr>
            <p:cNvPr name="Group 28" id="28"/>
            <p:cNvGrpSpPr/>
            <p:nvPr/>
          </p:nvGrpSpPr>
          <p:grpSpPr>
            <a:xfrm rot="0">
              <a:off x="0" y="5920484"/>
              <a:ext cx="2788000" cy="76885"/>
              <a:chOff x="0" y="0"/>
              <a:chExt cx="547795" cy="15107"/>
            </a:xfrm>
          </p:grpSpPr>
          <p:sp>
            <p:nvSpPr>
              <p:cNvPr name="Freeform 29" id="29"/>
              <p:cNvSpPr/>
              <p:nvPr/>
            </p:nvSpPr>
            <p:spPr>
              <a:xfrm flipH="false" flipV="false" rot="0">
                <a:off x="0" y="0"/>
                <a:ext cx="547795" cy="15107"/>
              </a:xfrm>
              <a:custGeom>
                <a:avLst/>
                <a:gdLst/>
                <a:ahLst/>
                <a:cxnLst/>
                <a:rect r="r" b="b" t="t" l="l"/>
                <a:pathLst>
                  <a:path h="15107" w="547795">
                    <a:moveTo>
                      <a:pt x="0" y="0"/>
                    </a:moveTo>
                    <a:lnTo>
                      <a:pt x="547795" y="0"/>
                    </a:lnTo>
                    <a:lnTo>
                      <a:pt x="547795" y="15107"/>
                    </a:lnTo>
                    <a:lnTo>
                      <a:pt x="0" y="15107"/>
                    </a:lnTo>
                    <a:close/>
                  </a:path>
                </a:pathLst>
              </a:custGeom>
              <a:solidFill>
                <a:srgbClr val="FFFFFF">
                  <a:alpha val="84706"/>
                </a:srgbClr>
              </a:solidFill>
            </p:spPr>
          </p:sp>
          <p:sp>
            <p:nvSpPr>
              <p:cNvPr name="TextBox 30" id="30"/>
              <p:cNvSpPr txBox="true"/>
              <p:nvPr/>
            </p:nvSpPr>
            <p:spPr>
              <a:xfrm>
                <a:off x="0" y="-123825"/>
                <a:ext cx="547795" cy="138932"/>
              </a:xfrm>
              <a:prstGeom prst="rect">
                <a:avLst/>
              </a:prstGeom>
            </p:spPr>
            <p:txBody>
              <a:bodyPr anchor="ctr" rtlCol="false" tIns="50800" lIns="50800" bIns="50800" rIns="50800"/>
              <a:lstStyle/>
              <a:p>
                <a:pPr algn="ctr">
                  <a:lnSpc>
                    <a:spcPts val="4420"/>
                  </a:lnSpc>
                </a:pPr>
              </a:p>
            </p:txBody>
          </p:sp>
        </p:grpSp>
        <p:grpSp>
          <p:nvGrpSpPr>
            <p:cNvPr name="Group 31" id="31"/>
            <p:cNvGrpSpPr/>
            <p:nvPr/>
          </p:nvGrpSpPr>
          <p:grpSpPr>
            <a:xfrm rot="0">
              <a:off x="11570400" y="5920484"/>
              <a:ext cx="2788000" cy="76885"/>
              <a:chOff x="0" y="0"/>
              <a:chExt cx="547795" cy="15107"/>
            </a:xfrm>
          </p:grpSpPr>
          <p:sp>
            <p:nvSpPr>
              <p:cNvPr name="Freeform 32" id="32"/>
              <p:cNvSpPr/>
              <p:nvPr/>
            </p:nvSpPr>
            <p:spPr>
              <a:xfrm flipH="false" flipV="false" rot="0">
                <a:off x="0" y="0"/>
                <a:ext cx="547795" cy="15107"/>
              </a:xfrm>
              <a:custGeom>
                <a:avLst/>
                <a:gdLst/>
                <a:ahLst/>
                <a:cxnLst/>
                <a:rect r="r" b="b" t="t" l="l"/>
                <a:pathLst>
                  <a:path h="15107" w="547795">
                    <a:moveTo>
                      <a:pt x="0" y="0"/>
                    </a:moveTo>
                    <a:lnTo>
                      <a:pt x="547795" y="0"/>
                    </a:lnTo>
                    <a:lnTo>
                      <a:pt x="547795" y="15107"/>
                    </a:lnTo>
                    <a:lnTo>
                      <a:pt x="0" y="15107"/>
                    </a:lnTo>
                    <a:close/>
                  </a:path>
                </a:pathLst>
              </a:custGeom>
              <a:solidFill>
                <a:srgbClr val="FFFFFF">
                  <a:alpha val="84706"/>
                </a:srgbClr>
              </a:solidFill>
            </p:spPr>
          </p:sp>
          <p:sp>
            <p:nvSpPr>
              <p:cNvPr name="TextBox 33" id="33"/>
              <p:cNvSpPr txBox="true"/>
              <p:nvPr/>
            </p:nvSpPr>
            <p:spPr>
              <a:xfrm>
                <a:off x="0" y="-123825"/>
                <a:ext cx="547795" cy="138932"/>
              </a:xfrm>
              <a:prstGeom prst="rect">
                <a:avLst/>
              </a:prstGeom>
            </p:spPr>
            <p:txBody>
              <a:bodyPr anchor="ctr" rtlCol="false" tIns="50800" lIns="50800" bIns="50800" rIns="50800"/>
              <a:lstStyle/>
              <a:p>
                <a:pPr algn="ctr">
                  <a:lnSpc>
                    <a:spcPts val="4420"/>
                  </a:lnSpc>
                </a:pPr>
              </a:p>
            </p:txBody>
          </p:sp>
        </p:grpSp>
        <p:grpSp>
          <p:nvGrpSpPr>
            <p:cNvPr name="Group 34" id="34"/>
            <p:cNvGrpSpPr/>
            <p:nvPr/>
          </p:nvGrpSpPr>
          <p:grpSpPr>
            <a:xfrm rot="0">
              <a:off x="3860800" y="5920484"/>
              <a:ext cx="2788000" cy="76885"/>
              <a:chOff x="0" y="0"/>
              <a:chExt cx="547795" cy="15107"/>
            </a:xfrm>
          </p:grpSpPr>
          <p:sp>
            <p:nvSpPr>
              <p:cNvPr name="Freeform 35" id="35"/>
              <p:cNvSpPr/>
              <p:nvPr/>
            </p:nvSpPr>
            <p:spPr>
              <a:xfrm flipH="false" flipV="false" rot="0">
                <a:off x="0" y="0"/>
                <a:ext cx="547795" cy="15107"/>
              </a:xfrm>
              <a:custGeom>
                <a:avLst/>
                <a:gdLst/>
                <a:ahLst/>
                <a:cxnLst/>
                <a:rect r="r" b="b" t="t" l="l"/>
                <a:pathLst>
                  <a:path h="15107" w="547795">
                    <a:moveTo>
                      <a:pt x="0" y="0"/>
                    </a:moveTo>
                    <a:lnTo>
                      <a:pt x="547795" y="0"/>
                    </a:lnTo>
                    <a:lnTo>
                      <a:pt x="547795" y="15107"/>
                    </a:lnTo>
                    <a:lnTo>
                      <a:pt x="0" y="15107"/>
                    </a:lnTo>
                    <a:close/>
                  </a:path>
                </a:pathLst>
              </a:custGeom>
              <a:solidFill>
                <a:srgbClr val="FFFFFF">
                  <a:alpha val="84706"/>
                </a:srgbClr>
              </a:solidFill>
            </p:spPr>
          </p:sp>
          <p:sp>
            <p:nvSpPr>
              <p:cNvPr name="TextBox 36" id="36"/>
              <p:cNvSpPr txBox="true"/>
              <p:nvPr/>
            </p:nvSpPr>
            <p:spPr>
              <a:xfrm>
                <a:off x="0" y="-123825"/>
                <a:ext cx="547795" cy="138932"/>
              </a:xfrm>
              <a:prstGeom prst="rect">
                <a:avLst/>
              </a:prstGeom>
            </p:spPr>
            <p:txBody>
              <a:bodyPr anchor="ctr" rtlCol="false" tIns="50800" lIns="50800" bIns="50800" rIns="50800"/>
              <a:lstStyle/>
              <a:p>
                <a:pPr algn="ctr">
                  <a:lnSpc>
                    <a:spcPts val="4420"/>
                  </a:lnSpc>
                </a:pPr>
              </a:p>
            </p:txBody>
          </p:sp>
        </p:grpSp>
        <p:grpSp>
          <p:nvGrpSpPr>
            <p:cNvPr name="Group 37" id="37"/>
            <p:cNvGrpSpPr/>
            <p:nvPr/>
          </p:nvGrpSpPr>
          <p:grpSpPr>
            <a:xfrm rot="0">
              <a:off x="15431200" y="5920484"/>
              <a:ext cx="2788000" cy="76885"/>
              <a:chOff x="0" y="0"/>
              <a:chExt cx="547795" cy="15107"/>
            </a:xfrm>
          </p:grpSpPr>
          <p:sp>
            <p:nvSpPr>
              <p:cNvPr name="Freeform 38" id="38"/>
              <p:cNvSpPr/>
              <p:nvPr/>
            </p:nvSpPr>
            <p:spPr>
              <a:xfrm flipH="false" flipV="false" rot="0">
                <a:off x="0" y="0"/>
                <a:ext cx="547795" cy="15107"/>
              </a:xfrm>
              <a:custGeom>
                <a:avLst/>
                <a:gdLst/>
                <a:ahLst/>
                <a:cxnLst/>
                <a:rect r="r" b="b" t="t" l="l"/>
                <a:pathLst>
                  <a:path h="15107" w="547795">
                    <a:moveTo>
                      <a:pt x="0" y="0"/>
                    </a:moveTo>
                    <a:lnTo>
                      <a:pt x="547795" y="0"/>
                    </a:lnTo>
                    <a:lnTo>
                      <a:pt x="547795" y="15107"/>
                    </a:lnTo>
                    <a:lnTo>
                      <a:pt x="0" y="15107"/>
                    </a:lnTo>
                    <a:close/>
                  </a:path>
                </a:pathLst>
              </a:custGeom>
              <a:solidFill>
                <a:srgbClr val="FFFFFF">
                  <a:alpha val="84706"/>
                </a:srgbClr>
              </a:solidFill>
            </p:spPr>
          </p:sp>
          <p:sp>
            <p:nvSpPr>
              <p:cNvPr name="TextBox 39" id="39"/>
              <p:cNvSpPr txBox="true"/>
              <p:nvPr/>
            </p:nvSpPr>
            <p:spPr>
              <a:xfrm>
                <a:off x="0" y="-123825"/>
                <a:ext cx="547795" cy="138932"/>
              </a:xfrm>
              <a:prstGeom prst="rect">
                <a:avLst/>
              </a:prstGeom>
            </p:spPr>
            <p:txBody>
              <a:bodyPr anchor="ctr" rtlCol="false" tIns="50800" lIns="50800" bIns="50800" rIns="50800"/>
              <a:lstStyle/>
              <a:p>
                <a:pPr algn="ctr">
                  <a:lnSpc>
                    <a:spcPts val="4420"/>
                  </a:lnSpc>
                </a:pPr>
              </a:p>
            </p:txBody>
          </p:sp>
        </p:grpSp>
        <p:grpSp>
          <p:nvGrpSpPr>
            <p:cNvPr name="Group 40" id="40"/>
            <p:cNvGrpSpPr/>
            <p:nvPr/>
          </p:nvGrpSpPr>
          <p:grpSpPr>
            <a:xfrm rot="0">
              <a:off x="7715600" y="5920484"/>
              <a:ext cx="2788000" cy="76885"/>
              <a:chOff x="0" y="0"/>
              <a:chExt cx="547795" cy="15107"/>
            </a:xfrm>
          </p:grpSpPr>
          <p:sp>
            <p:nvSpPr>
              <p:cNvPr name="Freeform 41" id="41"/>
              <p:cNvSpPr/>
              <p:nvPr/>
            </p:nvSpPr>
            <p:spPr>
              <a:xfrm flipH="false" flipV="false" rot="0">
                <a:off x="0" y="0"/>
                <a:ext cx="547795" cy="15107"/>
              </a:xfrm>
              <a:custGeom>
                <a:avLst/>
                <a:gdLst/>
                <a:ahLst/>
                <a:cxnLst/>
                <a:rect r="r" b="b" t="t" l="l"/>
                <a:pathLst>
                  <a:path h="15107" w="547795">
                    <a:moveTo>
                      <a:pt x="0" y="0"/>
                    </a:moveTo>
                    <a:lnTo>
                      <a:pt x="547795" y="0"/>
                    </a:lnTo>
                    <a:lnTo>
                      <a:pt x="547795" y="15107"/>
                    </a:lnTo>
                    <a:lnTo>
                      <a:pt x="0" y="15107"/>
                    </a:lnTo>
                    <a:close/>
                  </a:path>
                </a:pathLst>
              </a:custGeom>
              <a:solidFill>
                <a:srgbClr val="FFFFFF">
                  <a:alpha val="84706"/>
                </a:srgbClr>
              </a:solidFill>
            </p:spPr>
          </p:sp>
          <p:sp>
            <p:nvSpPr>
              <p:cNvPr name="TextBox 42" id="42"/>
              <p:cNvSpPr txBox="true"/>
              <p:nvPr/>
            </p:nvSpPr>
            <p:spPr>
              <a:xfrm>
                <a:off x="0" y="-123825"/>
                <a:ext cx="547795" cy="138932"/>
              </a:xfrm>
              <a:prstGeom prst="rect">
                <a:avLst/>
              </a:prstGeom>
            </p:spPr>
            <p:txBody>
              <a:bodyPr anchor="ctr" rtlCol="false" tIns="50800" lIns="50800" bIns="50800" rIns="50800"/>
              <a:lstStyle/>
              <a:p>
                <a:pPr algn="ctr">
                  <a:lnSpc>
                    <a:spcPts val="4420"/>
                  </a:lnSpc>
                </a:pPr>
              </a:p>
            </p:txBody>
          </p:sp>
        </p:grpSp>
        <p:grpSp>
          <p:nvGrpSpPr>
            <p:cNvPr name="Group 43" id="43"/>
            <p:cNvGrpSpPr/>
            <p:nvPr/>
          </p:nvGrpSpPr>
          <p:grpSpPr>
            <a:xfrm rot="0">
              <a:off x="1095900" y="3885453"/>
              <a:ext cx="16027400" cy="179609"/>
              <a:chOff x="0" y="0"/>
              <a:chExt cx="3165906" cy="35478"/>
            </a:xfrm>
          </p:grpSpPr>
          <p:sp>
            <p:nvSpPr>
              <p:cNvPr name="Freeform 44" id="44"/>
              <p:cNvSpPr/>
              <p:nvPr/>
            </p:nvSpPr>
            <p:spPr>
              <a:xfrm flipH="false" flipV="false" rot="0">
                <a:off x="0" y="0"/>
                <a:ext cx="3165906" cy="35478"/>
              </a:xfrm>
              <a:custGeom>
                <a:avLst/>
                <a:gdLst/>
                <a:ahLst/>
                <a:cxnLst/>
                <a:rect r="r" b="b" t="t" l="l"/>
                <a:pathLst>
                  <a:path h="35478" w="3165906">
                    <a:moveTo>
                      <a:pt x="0" y="0"/>
                    </a:moveTo>
                    <a:lnTo>
                      <a:pt x="3165906" y="0"/>
                    </a:lnTo>
                    <a:lnTo>
                      <a:pt x="3165906" y="35478"/>
                    </a:lnTo>
                    <a:lnTo>
                      <a:pt x="0" y="35478"/>
                    </a:lnTo>
                    <a:close/>
                  </a:path>
                </a:pathLst>
              </a:custGeom>
              <a:solidFill>
                <a:srgbClr val="FFDD8C">
                  <a:alpha val="84706"/>
                </a:srgbClr>
              </a:solidFill>
            </p:spPr>
          </p:sp>
          <p:sp>
            <p:nvSpPr>
              <p:cNvPr name="TextBox 45" id="45"/>
              <p:cNvSpPr txBox="true"/>
              <p:nvPr/>
            </p:nvSpPr>
            <p:spPr>
              <a:xfrm>
                <a:off x="0" y="-123825"/>
                <a:ext cx="3165906" cy="159303"/>
              </a:xfrm>
              <a:prstGeom prst="rect">
                <a:avLst/>
              </a:prstGeom>
            </p:spPr>
            <p:txBody>
              <a:bodyPr anchor="ctr" rtlCol="false" tIns="50800" lIns="50800" bIns="50800" rIns="50800"/>
              <a:lstStyle/>
              <a:p>
                <a:pPr algn="ctr">
                  <a:lnSpc>
                    <a:spcPts val="4420"/>
                  </a:lnSpc>
                </a:pPr>
              </a:p>
            </p:txBody>
          </p:sp>
        </p:grpSp>
        <p:grpSp>
          <p:nvGrpSpPr>
            <p:cNvPr name="Group 46" id="46"/>
            <p:cNvGrpSpPr/>
            <p:nvPr/>
          </p:nvGrpSpPr>
          <p:grpSpPr>
            <a:xfrm rot="4098149">
              <a:off x="4088732" y="8029385"/>
              <a:ext cx="1531675" cy="743429"/>
              <a:chOff x="0" y="0"/>
              <a:chExt cx="644798" cy="312966"/>
            </a:xfrm>
          </p:grpSpPr>
          <p:sp>
            <p:nvSpPr>
              <p:cNvPr name="Freeform 47" id="47"/>
              <p:cNvSpPr/>
              <p:nvPr/>
            </p:nvSpPr>
            <p:spPr>
              <a:xfrm flipH="false" flipV="false" rot="0">
                <a:off x="0" y="0"/>
                <a:ext cx="644798" cy="312966"/>
              </a:xfrm>
              <a:custGeom>
                <a:avLst/>
                <a:gdLst/>
                <a:ahLst/>
                <a:cxnLst/>
                <a:rect r="r" b="b" t="t" l="l"/>
                <a:pathLst>
                  <a:path h="312966" w="644798">
                    <a:moveTo>
                      <a:pt x="322399" y="0"/>
                    </a:moveTo>
                    <a:cubicBezTo>
                      <a:pt x="144343" y="0"/>
                      <a:pt x="0" y="70060"/>
                      <a:pt x="0" y="156483"/>
                    </a:cubicBezTo>
                    <a:cubicBezTo>
                      <a:pt x="0" y="242906"/>
                      <a:pt x="144343" y="312966"/>
                      <a:pt x="322399" y="312966"/>
                    </a:cubicBezTo>
                    <a:cubicBezTo>
                      <a:pt x="500455" y="312966"/>
                      <a:pt x="644798" y="242906"/>
                      <a:pt x="644798" y="156483"/>
                    </a:cubicBezTo>
                    <a:cubicBezTo>
                      <a:pt x="644798" y="70060"/>
                      <a:pt x="500455" y="0"/>
                      <a:pt x="322399" y="0"/>
                    </a:cubicBezTo>
                    <a:close/>
                  </a:path>
                </a:pathLst>
              </a:custGeom>
              <a:solidFill>
                <a:srgbClr val="FF4B4B">
                  <a:alpha val="84706"/>
                </a:srgbClr>
              </a:solidFill>
            </p:spPr>
          </p:sp>
          <p:sp>
            <p:nvSpPr>
              <p:cNvPr name="TextBox 48" id="48"/>
              <p:cNvSpPr txBox="true"/>
              <p:nvPr/>
            </p:nvSpPr>
            <p:spPr>
              <a:xfrm>
                <a:off x="60450" y="-94484"/>
                <a:ext cx="523899" cy="378110"/>
              </a:xfrm>
              <a:prstGeom prst="rect">
                <a:avLst/>
              </a:prstGeom>
            </p:spPr>
            <p:txBody>
              <a:bodyPr anchor="ctr" rtlCol="false" tIns="50800" lIns="50800" bIns="50800" rIns="50800"/>
              <a:lstStyle/>
              <a:p>
                <a:pPr algn="ctr">
                  <a:lnSpc>
                    <a:spcPts val="4420"/>
                  </a:lnSpc>
                </a:pPr>
              </a:p>
            </p:txBody>
          </p:sp>
        </p:grpSp>
        <p:grpSp>
          <p:nvGrpSpPr>
            <p:cNvPr name="Group 49" id="49"/>
            <p:cNvGrpSpPr/>
            <p:nvPr/>
          </p:nvGrpSpPr>
          <p:grpSpPr>
            <a:xfrm rot="4098149">
              <a:off x="4607574" y="8071530"/>
              <a:ext cx="493992" cy="659140"/>
              <a:chOff x="0" y="0"/>
              <a:chExt cx="609152" cy="812800"/>
            </a:xfrm>
          </p:grpSpPr>
          <p:sp>
            <p:nvSpPr>
              <p:cNvPr name="Freeform 50" id="50"/>
              <p:cNvSpPr/>
              <p:nvPr/>
            </p:nvSpPr>
            <p:spPr>
              <a:xfrm flipH="false" flipV="false" rot="0">
                <a:off x="0" y="0"/>
                <a:ext cx="609152" cy="812800"/>
              </a:xfrm>
              <a:custGeom>
                <a:avLst/>
                <a:gdLst/>
                <a:ahLst/>
                <a:cxnLst/>
                <a:rect r="r" b="b" t="t" l="l"/>
                <a:pathLst>
                  <a:path h="812800" w="609152">
                    <a:moveTo>
                      <a:pt x="304576" y="0"/>
                    </a:moveTo>
                    <a:cubicBezTo>
                      <a:pt x="136363" y="0"/>
                      <a:pt x="0" y="181951"/>
                      <a:pt x="0" y="406400"/>
                    </a:cubicBezTo>
                    <a:cubicBezTo>
                      <a:pt x="0" y="630849"/>
                      <a:pt x="136363" y="812800"/>
                      <a:pt x="304576" y="812800"/>
                    </a:cubicBezTo>
                    <a:cubicBezTo>
                      <a:pt x="472788" y="812800"/>
                      <a:pt x="609152" y="630849"/>
                      <a:pt x="609152" y="406400"/>
                    </a:cubicBezTo>
                    <a:cubicBezTo>
                      <a:pt x="609152" y="181951"/>
                      <a:pt x="472788" y="0"/>
                      <a:pt x="304576" y="0"/>
                    </a:cubicBezTo>
                    <a:close/>
                  </a:path>
                </a:pathLst>
              </a:custGeom>
              <a:solidFill>
                <a:srgbClr val="000000">
                  <a:alpha val="84706"/>
                </a:srgbClr>
              </a:solidFill>
            </p:spPr>
          </p:sp>
          <p:sp>
            <p:nvSpPr>
              <p:cNvPr name="TextBox 51" id="51"/>
              <p:cNvSpPr txBox="true"/>
              <p:nvPr/>
            </p:nvSpPr>
            <p:spPr>
              <a:xfrm>
                <a:off x="57108" y="-47625"/>
                <a:ext cx="494936" cy="784225"/>
              </a:xfrm>
              <a:prstGeom prst="rect">
                <a:avLst/>
              </a:prstGeom>
            </p:spPr>
            <p:txBody>
              <a:bodyPr anchor="ctr" rtlCol="false" tIns="50800" lIns="50800" bIns="50800" rIns="50800"/>
              <a:lstStyle/>
              <a:p>
                <a:pPr algn="ctr">
                  <a:lnSpc>
                    <a:spcPts val="4420"/>
                  </a:lnSpc>
                </a:pPr>
              </a:p>
            </p:txBody>
          </p:sp>
        </p:grpSp>
        <p:grpSp>
          <p:nvGrpSpPr>
            <p:cNvPr name="Group 52" id="52"/>
            <p:cNvGrpSpPr/>
            <p:nvPr/>
          </p:nvGrpSpPr>
          <p:grpSpPr>
            <a:xfrm rot="0">
              <a:off x="9220802" y="8265573"/>
              <a:ext cx="1930752" cy="610181"/>
              <a:chOff x="0" y="0"/>
              <a:chExt cx="812800" cy="256871"/>
            </a:xfrm>
          </p:grpSpPr>
          <p:sp>
            <p:nvSpPr>
              <p:cNvPr name="Freeform 53" id="53"/>
              <p:cNvSpPr/>
              <p:nvPr/>
            </p:nvSpPr>
            <p:spPr>
              <a:xfrm flipH="false" flipV="false" rot="0">
                <a:off x="0" y="0"/>
                <a:ext cx="812800" cy="256871"/>
              </a:xfrm>
              <a:custGeom>
                <a:avLst/>
                <a:gdLst/>
                <a:ahLst/>
                <a:cxnLst/>
                <a:rect r="r" b="b" t="t" l="l"/>
                <a:pathLst>
                  <a:path h="256871" w="812800">
                    <a:moveTo>
                      <a:pt x="406400" y="0"/>
                    </a:moveTo>
                    <a:cubicBezTo>
                      <a:pt x="181951" y="0"/>
                      <a:pt x="0" y="57503"/>
                      <a:pt x="0" y="128436"/>
                    </a:cubicBezTo>
                    <a:cubicBezTo>
                      <a:pt x="0" y="199369"/>
                      <a:pt x="181951" y="256871"/>
                      <a:pt x="406400" y="256871"/>
                    </a:cubicBezTo>
                    <a:cubicBezTo>
                      <a:pt x="630849" y="256871"/>
                      <a:pt x="812800" y="199369"/>
                      <a:pt x="812800" y="128436"/>
                    </a:cubicBezTo>
                    <a:cubicBezTo>
                      <a:pt x="812800" y="57503"/>
                      <a:pt x="630849" y="0"/>
                      <a:pt x="406400" y="0"/>
                    </a:cubicBezTo>
                    <a:close/>
                  </a:path>
                </a:pathLst>
              </a:custGeom>
              <a:solidFill>
                <a:srgbClr val="1F3B9B">
                  <a:alpha val="84706"/>
                </a:srgbClr>
              </a:solidFill>
            </p:spPr>
          </p:sp>
          <p:sp>
            <p:nvSpPr>
              <p:cNvPr name="TextBox 54" id="54"/>
              <p:cNvSpPr txBox="true"/>
              <p:nvPr/>
            </p:nvSpPr>
            <p:spPr>
              <a:xfrm>
                <a:off x="76200" y="-99743"/>
                <a:ext cx="660400" cy="332533"/>
              </a:xfrm>
              <a:prstGeom prst="rect">
                <a:avLst/>
              </a:prstGeom>
            </p:spPr>
            <p:txBody>
              <a:bodyPr anchor="ctr" rtlCol="false" tIns="50800" lIns="50800" bIns="50800" rIns="50800"/>
              <a:lstStyle/>
              <a:p>
                <a:pPr algn="ctr">
                  <a:lnSpc>
                    <a:spcPts val="4420"/>
                  </a:lnSpc>
                </a:pPr>
              </a:p>
            </p:txBody>
          </p:sp>
        </p:grpSp>
        <p:grpSp>
          <p:nvGrpSpPr>
            <p:cNvPr name="Group 55" id="55"/>
            <p:cNvGrpSpPr/>
            <p:nvPr/>
          </p:nvGrpSpPr>
          <p:grpSpPr>
            <a:xfrm rot="0">
              <a:off x="9856607" y="8300163"/>
              <a:ext cx="659140" cy="541000"/>
              <a:chOff x="0" y="0"/>
              <a:chExt cx="812800" cy="667118"/>
            </a:xfrm>
          </p:grpSpPr>
          <p:sp>
            <p:nvSpPr>
              <p:cNvPr name="Freeform 56" id="56"/>
              <p:cNvSpPr/>
              <p:nvPr/>
            </p:nvSpPr>
            <p:spPr>
              <a:xfrm flipH="false" flipV="false" rot="0">
                <a:off x="0" y="0"/>
                <a:ext cx="812800" cy="667118"/>
              </a:xfrm>
              <a:custGeom>
                <a:avLst/>
                <a:gdLst/>
                <a:ahLst/>
                <a:cxnLst/>
                <a:rect r="r" b="b" t="t" l="l"/>
                <a:pathLst>
                  <a:path h="667118" w="812800">
                    <a:moveTo>
                      <a:pt x="406400" y="0"/>
                    </a:moveTo>
                    <a:cubicBezTo>
                      <a:pt x="181951" y="0"/>
                      <a:pt x="0" y="149339"/>
                      <a:pt x="0" y="333559"/>
                    </a:cubicBezTo>
                    <a:cubicBezTo>
                      <a:pt x="0" y="517779"/>
                      <a:pt x="181951" y="667118"/>
                      <a:pt x="406400" y="667118"/>
                    </a:cubicBezTo>
                    <a:cubicBezTo>
                      <a:pt x="630849" y="667118"/>
                      <a:pt x="812800" y="517779"/>
                      <a:pt x="812800" y="333559"/>
                    </a:cubicBezTo>
                    <a:cubicBezTo>
                      <a:pt x="812800" y="149339"/>
                      <a:pt x="630849" y="0"/>
                      <a:pt x="406400" y="0"/>
                    </a:cubicBezTo>
                    <a:close/>
                  </a:path>
                </a:pathLst>
              </a:custGeom>
              <a:solidFill>
                <a:srgbClr val="000000">
                  <a:alpha val="84706"/>
                </a:srgbClr>
              </a:solidFill>
            </p:spPr>
          </p:sp>
          <p:sp>
            <p:nvSpPr>
              <p:cNvPr name="TextBox 57" id="57"/>
              <p:cNvSpPr txBox="true"/>
              <p:nvPr/>
            </p:nvSpPr>
            <p:spPr>
              <a:xfrm>
                <a:off x="76200" y="-61283"/>
                <a:ext cx="660400" cy="665858"/>
              </a:xfrm>
              <a:prstGeom prst="rect">
                <a:avLst/>
              </a:prstGeom>
            </p:spPr>
            <p:txBody>
              <a:bodyPr anchor="ctr" rtlCol="false" tIns="50800" lIns="50800" bIns="50800" rIns="50800"/>
              <a:lstStyle/>
              <a:p>
                <a:pPr algn="ctr">
                  <a:lnSpc>
                    <a:spcPts val="4420"/>
                  </a:lnSpc>
                </a:pPr>
              </a:p>
            </p:txBody>
          </p:sp>
        </p:grpSp>
        <p:grpSp>
          <p:nvGrpSpPr>
            <p:cNvPr name="Group 58" id="58"/>
            <p:cNvGrpSpPr/>
            <p:nvPr/>
          </p:nvGrpSpPr>
          <p:grpSpPr>
            <a:xfrm rot="-5620548">
              <a:off x="13017752" y="2703461"/>
              <a:ext cx="1576134" cy="743429"/>
              <a:chOff x="0" y="0"/>
              <a:chExt cx="663514" cy="312966"/>
            </a:xfrm>
          </p:grpSpPr>
          <p:sp>
            <p:nvSpPr>
              <p:cNvPr name="Freeform 59" id="59"/>
              <p:cNvSpPr/>
              <p:nvPr/>
            </p:nvSpPr>
            <p:spPr>
              <a:xfrm flipH="false" flipV="false" rot="0">
                <a:off x="0" y="0"/>
                <a:ext cx="663514" cy="312966"/>
              </a:xfrm>
              <a:custGeom>
                <a:avLst/>
                <a:gdLst/>
                <a:ahLst/>
                <a:cxnLst/>
                <a:rect r="r" b="b" t="t" l="l"/>
                <a:pathLst>
                  <a:path h="312966" w="663514">
                    <a:moveTo>
                      <a:pt x="331757" y="0"/>
                    </a:moveTo>
                    <a:cubicBezTo>
                      <a:pt x="148533" y="0"/>
                      <a:pt x="0" y="70060"/>
                      <a:pt x="0" y="156483"/>
                    </a:cubicBezTo>
                    <a:cubicBezTo>
                      <a:pt x="0" y="242906"/>
                      <a:pt x="148533" y="312966"/>
                      <a:pt x="331757" y="312966"/>
                    </a:cubicBezTo>
                    <a:cubicBezTo>
                      <a:pt x="514982" y="312966"/>
                      <a:pt x="663514" y="242906"/>
                      <a:pt x="663514" y="156483"/>
                    </a:cubicBezTo>
                    <a:cubicBezTo>
                      <a:pt x="663514" y="70060"/>
                      <a:pt x="514982" y="0"/>
                      <a:pt x="331757" y="0"/>
                    </a:cubicBezTo>
                    <a:close/>
                  </a:path>
                </a:pathLst>
              </a:custGeom>
              <a:solidFill>
                <a:srgbClr val="A87CDF">
                  <a:alpha val="84706"/>
                </a:srgbClr>
              </a:solidFill>
            </p:spPr>
          </p:sp>
          <p:sp>
            <p:nvSpPr>
              <p:cNvPr name="TextBox 60" id="60"/>
              <p:cNvSpPr txBox="true"/>
              <p:nvPr/>
            </p:nvSpPr>
            <p:spPr>
              <a:xfrm>
                <a:off x="62204" y="-94484"/>
                <a:ext cx="539106" cy="378110"/>
              </a:xfrm>
              <a:prstGeom prst="rect">
                <a:avLst/>
              </a:prstGeom>
            </p:spPr>
            <p:txBody>
              <a:bodyPr anchor="ctr" rtlCol="false" tIns="50800" lIns="50800" bIns="50800" rIns="50800"/>
              <a:lstStyle/>
              <a:p>
                <a:pPr algn="ctr">
                  <a:lnSpc>
                    <a:spcPts val="4420"/>
                  </a:lnSpc>
                </a:pPr>
              </a:p>
            </p:txBody>
          </p:sp>
        </p:grpSp>
        <p:grpSp>
          <p:nvGrpSpPr>
            <p:cNvPr name="Group 61" id="61"/>
            <p:cNvGrpSpPr/>
            <p:nvPr/>
          </p:nvGrpSpPr>
          <p:grpSpPr>
            <a:xfrm rot="-5620548">
              <a:off x="13539114" y="2745605"/>
              <a:ext cx="533410" cy="659140"/>
              <a:chOff x="0" y="0"/>
              <a:chExt cx="657759" cy="812800"/>
            </a:xfrm>
          </p:grpSpPr>
          <p:sp>
            <p:nvSpPr>
              <p:cNvPr name="Freeform 62" id="62"/>
              <p:cNvSpPr/>
              <p:nvPr/>
            </p:nvSpPr>
            <p:spPr>
              <a:xfrm flipH="false" flipV="false" rot="0">
                <a:off x="0" y="0"/>
                <a:ext cx="657759" cy="812800"/>
              </a:xfrm>
              <a:custGeom>
                <a:avLst/>
                <a:gdLst/>
                <a:ahLst/>
                <a:cxnLst/>
                <a:rect r="r" b="b" t="t" l="l"/>
                <a:pathLst>
                  <a:path h="812800" w="657759">
                    <a:moveTo>
                      <a:pt x="328880" y="0"/>
                    </a:moveTo>
                    <a:cubicBezTo>
                      <a:pt x="147244" y="0"/>
                      <a:pt x="0" y="181951"/>
                      <a:pt x="0" y="406400"/>
                    </a:cubicBezTo>
                    <a:cubicBezTo>
                      <a:pt x="0" y="630849"/>
                      <a:pt x="147244" y="812800"/>
                      <a:pt x="328880" y="812800"/>
                    </a:cubicBezTo>
                    <a:cubicBezTo>
                      <a:pt x="510515" y="812800"/>
                      <a:pt x="657759" y="630849"/>
                      <a:pt x="657759" y="406400"/>
                    </a:cubicBezTo>
                    <a:cubicBezTo>
                      <a:pt x="657759" y="181951"/>
                      <a:pt x="510515" y="0"/>
                      <a:pt x="328880" y="0"/>
                    </a:cubicBezTo>
                    <a:close/>
                  </a:path>
                </a:pathLst>
              </a:custGeom>
              <a:solidFill>
                <a:srgbClr val="000000">
                  <a:alpha val="84706"/>
                </a:srgbClr>
              </a:solidFill>
            </p:spPr>
          </p:sp>
          <p:sp>
            <p:nvSpPr>
              <p:cNvPr name="TextBox 63" id="63"/>
              <p:cNvSpPr txBox="true"/>
              <p:nvPr/>
            </p:nvSpPr>
            <p:spPr>
              <a:xfrm>
                <a:off x="61665" y="-47625"/>
                <a:ext cx="534429" cy="784225"/>
              </a:xfrm>
              <a:prstGeom prst="rect">
                <a:avLst/>
              </a:prstGeom>
            </p:spPr>
            <p:txBody>
              <a:bodyPr anchor="ctr" rtlCol="false" tIns="50800" lIns="50800" bIns="50800" rIns="50800"/>
              <a:lstStyle/>
              <a:p>
                <a:pPr algn="ctr">
                  <a:lnSpc>
                    <a:spcPts val="4420"/>
                  </a:lnSpc>
                </a:pPr>
              </a:p>
            </p:txBody>
          </p:sp>
        </p:grpSp>
      </p:grpSp>
      <p:grpSp>
        <p:nvGrpSpPr>
          <p:cNvPr name="Group 64" id="64"/>
          <p:cNvGrpSpPr/>
          <p:nvPr/>
        </p:nvGrpSpPr>
        <p:grpSpPr>
          <a:xfrm rot="0">
            <a:off x="1090296" y="5370873"/>
            <a:ext cx="2941580" cy="1173673"/>
            <a:chOff x="0" y="0"/>
            <a:chExt cx="3922106" cy="1564897"/>
          </a:xfrm>
        </p:grpSpPr>
        <p:sp>
          <p:nvSpPr>
            <p:cNvPr name="TextBox 65" id="65"/>
            <p:cNvSpPr txBox="true"/>
            <p:nvPr/>
          </p:nvSpPr>
          <p:spPr>
            <a:xfrm rot="0">
              <a:off x="0" y="66675"/>
              <a:ext cx="3922106" cy="664845"/>
            </a:xfrm>
            <a:prstGeom prst="rect">
              <a:avLst/>
            </a:prstGeom>
          </p:spPr>
          <p:txBody>
            <a:bodyPr anchor="t" rtlCol="false" tIns="0" lIns="0" bIns="0" rIns="0">
              <a:spAutoFit/>
            </a:bodyPr>
            <a:lstStyle/>
            <a:p>
              <a:pPr algn="l" marL="0" indent="0" lvl="0">
                <a:lnSpc>
                  <a:spcPts val="3600"/>
                </a:lnSpc>
                <a:spcBef>
                  <a:spcPct val="0"/>
                </a:spcBef>
              </a:pPr>
              <a:r>
                <a:rPr lang="en-US" sz="3600" spc="72">
                  <a:solidFill>
                    <a:srgbClr val="F88219"/>
                  </a:solidFill>
                  <a:latin typeface="Montserrat Bold"/>
                  <a:ea typeface="Montserrat Bold"/>
                  <a:cs typeface="Montserrat Bold"/>
                  <a:sym typeface="Montserrat Bold"/>
                </a:rPr>
                <a:t>OBJECTIVE</a:t>
              </a:r>
            </a:p>
          </p:txBody>
        </p:sp>
        <p:sp>
          <p:nvSpPr>
            <p:cNvPr name="TextBox 66" id="66"/>
            <p:cNvSpPr txBox="true"/>
            <p:nvPr/>
          </p:nvSpPr>
          <p:spPr>
            <a:xfrm rot="0">
              <a:off x="0" y="1080604"/>
              <a:ext cx="3922106" cy="484293"/>
            </a:xfrm>
            <a:prstGeom prst="rect">
              <a:avLst/>
            </a:prstGeom>
          </p:spPr>
          <p:txBody>
            <a:bodyPr anchor="t" rtlCol="false" tIns="0" lIns="0" bIns="0" rIns="0">
              <a:spAutoFit/>
            </a:bodyPr>
            <a:lstStyle/>
            <a:p>
              <a:pPr algn="l" marL="0" indent="0" lvl="0">
                <a:lnSpc>
                  <a:spcPts val="3079"/>
                </a:lnSpc>
                <a:spcBef>
                  <a:spcPct val="0"/>
                </a:spcBef>
              </a:pPr>
            </a:p>
          </p:txBody>
        </p:sp>
      </p:grpSp>
      <p:grpSp>
        <p:nvGrpSpPr>
          <p:cNvPr name="Group 67" id="67"/>
          <p:cNvGrpSpPr/>
          <p:nvPr/>
        </p:nvGrpSpPr>
        <p:grpSpPr>
          <a:xfrm rot="0">
            <a:off x="11595411" y="790438"/>
            <a:ext cx="5886407" cy="8539322"/>
            <a:chOff x="0" y="0"/>
            <a:chExt cx="7848542" cy="11385763"/>
          </a:xfrm>
        </p:grpSpPr>
        <p:grpSp>
          <p:nvGrpSpPr>
            <p:cNvPr name="Group 68" id="68"/>
            <p:cNvGrpSpPr/>
            <p:nvPr/>
          </p:nvGrpSpPr>
          <p:grpSpPr>
            <a:xfrm rot="0">
              <a:off x="4183426" y="3907822"/>
              <a:ext cx="266859" cy="922763"/>
              <a:chOff x="0" y="0"/>
              <a:chExt cx="41125" cy="142206"/>
            </a:xfrm>
          </p:grpSpPr>
          <p:sp>
            <p:nvSpPr>
              <p:cNvPr name="Freeform 69" id="69"/>
              <p:cNvSpPr/>
              <p:nvPr/>
            </p:nvSpPr>
            <p:spPr>
              <a:xfrm flipH="false" flipV="false" rot="0">
                <a:off x="0" y="0"/>
                <a:ext cx="41125" cy="142206"/>
              </a:xfrm>
              <a:custGeom>
                <a:avLst/>
                <a:gdLst/>
                <a:ahLst/>
                <a:cxnLst/>
                <a:rect r="r" b="b" t="t" l="l"/>
                <a:pathLst>
                  <a:path h="142206" w="41125">
                    <a:moveTo>
                      <a:pt x="0" y="0"/>
                    </a:moveTo>
                    <a:lnTo>
                      <a:pt x="41125" y="0"/>
                    </a:lnTo>
                    <a:lnTo>
                      <a:pt x="41125" y="142206"/>
                    </a:lnTo>
                    <a:lnTo>
                      <a:pt x="0" y="142206"/>
                    </a:lnTo>
                    <a:close/>
                  </a:path>
                </a:pathLst>
              </a:custGeom>
              <a:solidFill>
                <a:srgbClr val="0B1541">
                  <a:alpha val="84706"/>
                </a:srgbClr>
              </a:solidFill>
              <a:ln cap="sq">
                <a:noFill/>
                <a:prstDash val="solid"/>
                <a:miter/>
              </a:ln>
            </p:spPr>
          </p:sp>
          <p:sp>
            <p:nvSpPr>
              <p:cNvPr name="TextBox 70" id="70"/>
              <p:cNvSpPr txBox="true"/>
              <p:nvPr/>
            </p:nvSpPr>
            <p:spPr>
              <a:xfrm>
                <a:off x="0" y="-123825"/>
                <a:ext cx="41125"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71" id="71"/>
            <p:cNvGrpSpPr/>
            <p:nvPr/>
          </p:nvGrpSpPr>
          <p:grpSpPr>
            <a:xfrm rot="0">
              <a:off x="6933085" y="3907822"/>
              <a:ext cx="266859" cy="922763"/>
              <a:chOff x="0" y="0"/>
              <a:chExt cx="41125" cy="142206"/>
            </a:xfrm>
          </p:grpSpPr>
          <p:sp>
            <p:nvSpPr>
              <p:cNvPr name="Freeform 72" id="72"/>
              <p:cNvSpPr/>
              <p:nvPr/>
            </p:nvSpPr>
            <p:spPr>
              <a:xfrm flipH="false" flipV="false" rot="0">
                <a:off x="0" y="0"/>
                <a:ext cx="41125" cy="142206"/>
              </a:xfrm>
              <a:custGeom>
                <a:avLst/>
                <a:gdLst/>
                <a:ahLst/>
                <a:cxnLst/>
                <a:rect r="r" b="b" t="t" l="l"/>
                <a:pathLst>
                  <a:path h="142206" w="41125">
                    <a:moveTo>
                      <a:pt x="0" y="0"/>
                    </a:moveTo>
                    <a:lnTo>
                      <a:pt x="41125" y="0"/>
                    </a:lnTo>
                    <a:lnTo>
                      <a:pt x="41125" y="142206"/>
                    </a:lnTo>
                    <a:lnTo>
                      <a:pt x="0" y="142206"/>
                    </a:lnTo>
                    <a:close/>
                  </a:path>
                </a:pathLst>
              </a:custGeom>
              <a:solidFill>
                <a:srgbClr val="0B1541">
                  <a:alpha val="84706"/>
                </a:srgbClr>
              </a:solidFill>
              <a:ln cap="sq">
                <a:noFill/>
                <a:prstDash val="solid"/>
                <a:miter/>
              </a:ln>
            </p:spPr>
          </p:sp>
          <p:sp>
            <p:nvSpPr>
              <p:cNvPr name="TextBox 73" id="73"/>
              <p:cNvSpPr txBox="true"/>
              <p:nvPr/>
            </p:nvSpPr>
            <p:spPr>
              <a:xfrm>
                <a:off x="0" y="-123825"/>
                <a:ext cx="41125"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74" id="74"/>
            <p:cNvGrpSpPr/>
            <p:nvPr/>
          </p:nvGrpSpPr>
          <p:grpSpPr>
            <a:xfrm rot="0">
              <a:off x="4183426" y="7167221"/>
              <a:ext cx="266859" cy="922763"/>
              <a:chOff x="0" y="0"/>
              <a:chExt cx="41125" cy="142206"/>
            </a:xfrm>
          </p:grpSpPr>
          <p:sp>
            <p:nvSpPr>
              <p:cNvPr name="Freeform 75" id="75"/>
              <p:cNvSpPr/>
              <p:nvPr/>
            </p:nvSpPr>
            <p:spPr>
              <a:xfrm flipH="false" flipV="false" rot="0">
                <a:off x="0" y="0"/>
                <a:ext cx="41125" cy="142206"/>
              </a:xfrm>
              <a:custGeom>
                <a:avLst/>
                <a:gdLst/>
                <a:ahLst/>
                <a:cxnLst/>
                <a:rect r="r" b="b" t="t" l="l"/>
                <a:pathLst>
                  <a:path h="142206" w="41125">
                    <a:moveTo>
                      <a:pt x="0" y="0"/>
                    </a:moveTo>
                    <a:lnTo>
                      <a:pt x="41125" y="0"/>
                    </a:lnTo>
                    <a:lnTo>
                      <a:pt x="41125" y="142206"/>
                    </a:lnTo>
                    <a:lnTo>
                      <a:pt x="0" y="142206"/>
                    </a:lnTo>
                    <a:close/>
                  </a:path>
                </a:pathLst>
              </a:custGeom>
              <a:solidFill>
                <a:srgbClr val="0B1541">
                  <a:alpha val="84706"/>
                </a:srgbClr>
              </a:solidFill>
              <a:ln cap="sq">
                <a:noFill/>
                <a:prstDash val="solid"/>
                <a:miter/>
              </a:ln>
            </p:spPr>
          </p:sp>
          <p:sp>
            <p:nvSpPr>
              <p:cNvPr name="TextBox 76" id="76"/>
              <p:cNvSpPr txBox="true"/>
              <p:nvPr/>
            </p:nvSpPr>
            <p:spPr>
              <a:xfrm>
                <a:off x="0" y="-123825"/>
                <a:ext cx="41125"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77" id="77"/>
            <p:cNvGrpSpPr/>
            <p:nvPr/>
          </p:nvGrpSpPr>
          <p:grpSpPr>
            <a:xfrm rot="0">
              <a:off x="6933085" y="7167221"/>
              <a:ext cx="266859" cy="922763"/>
              <a:chOff x="0" y="0"/>
              <a:chExt cx="41125" cy="142206"/>
            </a:xfrm>
          </p:grpSpPr>
          <p:sp>
            <p:nvSpPr>
              <p:cNvPr name="Freeform 78" id="78"/>
              <p:cNvSpPr/>
              <p:nvPr/>
            </p:nvSpPr>
            <p:spPr>
              <a:xfrm flipH="false" flipV="false" rot="0">
                <a:off x="0" y="0"/>
                <a:ext cx="41125" cy="142206"/>
              </a:xfrm>
              <a:custGeom>
                <a:avLst/>
                <a:gdLst/>
                <a:ahLst/>
                <a:cxnLst/>
                <a:rect r="r" b="b" t="t" l="l"/>
                <a:pathLst>
                  <a:path h="142206" w="41125">
                    <a:moveTo>
                      <a:pt x="0" y="0"/>
                    </a:moveTo>
                    <a:lnTo>
                      <a:pt x="41125" y="0"/>
                    </a:lnTo>
                    <a:lnTo>
                      <a:pt x="41125" y="142206"/>
                    </a:lnTo>
                    <a:lnTo>
                      <a:pt x="0" y="142206"/>
                    </a:lnTo>
                    <a:close/>
                  </a:path>
                </a:pathLst>
              </a:custGeom>
              <a:solidFill>
                <a:srgbClr val="0B1541">
                  <a:alpha val="84706"/>
                </a:srgbClr>
              </a:solidFill>
              <a:ln cap="sq">
                <a:noFill/>
                <a:prstDash val="solid"/>
                <a:miter/>
              </a:ln>
            </p:spPr>
          </p:sp>
          <p:sp>
            <p:nvSpPr>
              <p:cNvPr name="TextBox 79" id="79"/>
              <p:cNvSpPr txBox="true"/>
              <p:nvPr/>
            </p:nvSpPr>
            <p:spPr>
              <a:xfrm>
                <a:off x="0" y="-123825"/>
                <a:ext cx="41125"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0" id="80"/>
            <p:cNvGrpSpPr/>
            <p:nvPr/>
          </p:nvGrpSpPr>
          <p:grpSpPr>
            <a:xfrm rot="1071862">
              <a:off x="1212270" y="6064359"/>
              <a:ext cx="275698" cy="922763"/>
              <a:chOff x="0" y="0"/>
              <a:chExt cx="42487" cy="142206"/>
            </a:xfrm>
          </p:grpSpPr>
          <p:sp>
            <p:nvSpPr>
              <p:cNvPr name="Freeform 81" id="81"/>
              <p:cNvSpPr/>
              <p:nvPr/>
            </p:nvSpPr>
            <p:spPr>
              <a:xfrm flipH="false" flipV="false" rot="0">
                <a:off x="0" y="0"/>
                <a:ext cx="42487" cy="142206"/>
              </a:xfrm>
              <a:custGeom>
                <a:avLst/>
                <a:gdLst/>
                <a:ahLst/>
                <a:cxnLst/>
                <a:rect r="r" b="b" t="t" l="l"/>
                <a:pathLst>
                  <a:path h="142206" w="42487">
                    <a:moveTo>
                      <a:pt x="0" y="0"/>
                    </a:moveTo>
                    <a:lnTo>
                      <a:pt x="42487" y="0"/>
                    </a:lnTo>
                    <a:lnTo>
                      <a:pt x="42487" y="142206"/>
                    </a:lnTo>
                    <a:lnTo>
                      <a:pt x="0" y="142206"/>
                    </a:lnTo>
                    <a:close/>
                  </a:path>
                </a:pathLst>
              </a:custGeom>
              <a:solidFill>
                <a:srgbClr val="0B1541">
                  <a:alpha val="84706"/>
                </a:srgbClr>
              </a:solidFill>
              <a:ln cap="sq">
                <a:noFill/>
                <a:prstDash val="solid"/>
                <a:miter/>
              </a:ln>
            </p:spPr>
          </p:sp>
          <p:sp>
            <p:nvSpPr>
              <p:cNvPr name="TextBox 82" id="82"/>
              <p:cNvSpPr txBox="true"/>
              <p:nvPr/>
            </p:nvSpPr>
            <p:spPr>
              <a:xfrm>
                <a:off x="0" y="-123825"/>
                <a:ext cx="42487"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3" id="83"/>
            <p:cNvGrpSpPr/>
            <p:nvPr/>
          </p:nvGrpSpPr>
          <p:grpSpPr>
            <a:xfrm rot="1071862">
              <a:off x="3829355" y="6883513"/>
              <a:ext cx="275698" cy="922763"/>
              <a:chOff x="0" y="0"/>
              <a:chExt cx="42487" cy="142206"/>
            </a:xfrm>
          </p:grpSpPr>
          <p:sp>
            <p:nvSpPr>
              <p:cNvPr name="Freeform 84" id="84"/>
              <p:cNvSpPr/>
              <p:nvPr/>
            </p:nvSpPr>
            <p:spPr>
              <a:xfrm flipH="false" flipV="false" rot="0">
                <a:off x="0" y="0"/>
                <a:ext cx="42487" cy="142206"/>
              </a:xfrm>
              <a:custGeom>
                <a:avLst/>
                <a:gdLst/>
                <a:ahLst/>
                <a:cxnLst/>
                <a:rect r="r" b="b" t="t" l="l"/>
                <a:pathLst>
                  <a:path h="142206" w="42487">
                    <a:moveTo>
                      <a:pt x="0" y="0"/>
                    </a:moveTo>
                    <a:lnTo>
                      <a:pt x="42487" y="0"/>
                    </a:lnTo>
                    <a:lnTo>
                      <a:pt x="42487" y="142206"/>
                    </a:lnTo>
                    <a:lnTo>
                      <a:pt x="0" y="142206"/>
                    </a:lnTo>
                    <a:close/>
                  </a:path>
                </a:pathLst>
              </a:custGeom>
              <a:solidFill>
                <a:srgbClr val="0B1541">
                  <a:alpha val="84706"/>
                </a:srgbClr>
              </a:solidFill>
              <a:ln cap="sq">
                <a:noFill/>
                <a:prstDash val="solid"/>
                <a:miter/>
              </a:ln>
            </p:spPr>
          </p:sp>
          <p:sp>
            <p:nvSpPr>
              <p:cNvPr name="TextBox 85" id="85"/>
              <p:cNvSpPr txBox="true"/>
              <p:nvPr/>
            </p:nvSpPr>
            <p:spPr>
              <a:xfrm>
                <a:off x="0" y="-123825"/>
                <a:ext cx="42487"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6" id="86"/>
            <p:cNvGrpSpPr/>
            <p:nvPr/>
          </p:nvGrpSpPr>
          <p:grpSpPr>
            <a:xfrm rot="1071862">
              <a:off x="182686" y="9166608"/>
              <a:ext cx="275698" cy="922763"/>
              <a:chOff x="0" y="0"/>
              <a:chExt cx="42487" cy="142206"/>
            </a:xfrm>
          </p:grpSpPr>
          <p:sp>
            <p:nvSpPr>
              <p:cNvPr name="Freeform 87" id="87"/>
              <p:cNvSpPr/>
              <p:nvPr/>
            </p:nvSpPr>
            <p:spPr>
              <a:xfrm flipH="false" flipV="false" rot="0">
                <a:off x="0" y="0"/>
                <a:ext cx="42487" cy="142206"/>
              </a:xfrm>
              <a:custGeom>
                <a:avLst/>
                <a:gdLst/>
                <a:ahLst/>
                <a:cxnLst/>
                <a:rect r="r" b="b" t="t" l="l"/>
                <a:pathLst>
                  <a:path h="142206" w="42487">
                    <a:moveTo>
                      <a:pt x="0" y="0"/>
                    </a:moveTo>
                    <a:lnTo>
                      <a:pt x="42487" y="0"/>
                    </a:lnTo>
                    <a:lnTo>
                      <a:pt x="42487" y="142206"/>
                    </a:lnTo>
                    <a:lnTo>
                      <a:pt x="0" y="142206"/>
                    </a:lnTo>
                    <a:close/>
                  </a:path>
                </a:pathLst>
              </a:custGeom>
              <a:solidFill>
                <a:srgbClr val="0B1541">
                  <a:alpha val="84706"/>
                </a:srgbClr>
              </a:solidFill>
              <a:ln cap="sq">
                <a:noFill/>
                <a:prstDash val="solid"/>
                <a:miter/>
              </a:ln>
            </p:spPr>
          </p:sp>
          <p:sp>
            <p:nvSpPr>
              <p:cNvPr name="TextBox 88" id="88"/>
              <p:cNvSpPr txBox="true"/>
              <p:nvPr/>
            </p:nvSpPr>
            <p:spPr>
              <a:xfrm>
                <a:off x="0" y="-123825"/>
                <a:ext cx="42487"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9" id="89"/>
            <p:cNvGrpSpPr/>
            <p:nvPr/>
          </p:nvGrpSpPr>
          <p:grpSpPr>
            <a:xfrm rot="1071862">
              <a:off x="2799770" y="9985762"/>
              <a:ext cx="275698" cy="922763"/>
              <a:chOff x="0" y="0"/>
              <a:chExt cx="42487" cy="142206"/>
            </a:xfrm>
          </p:grpSpPr>
          <p:sp>
            <p:nvSpPr>
              <p:cNvPr name="Freeform 90" id="90"/>
              <p:cNvSpPr/>
              <p:nvPr/>
            </p:nvSpPr>
            <p:spPr>
              <a:xfrm flipH="false" flipV="false" rot="0">
                <a:off x="0" y="0"/>
                <a:ext cx="42487" cy="142206"/>
              </a:xfrm>
              <a:custGeom>
                <a:avLst/>
                <a:gdLst/>
                <a:ahLst/>
                <a:cxnLst/>
                <a:rect r="r" b="b" t="t" l="l"/>
                <a:pathLst>
                  <a:path h="142206" w="42487">
                    <a:moveTo>
                      <a:pt x="0" y="0"/>
                    </a:moveTo>
                    <a:lnTo>
                      <a:pt x="42487" y="0"/>
                    </a:lnTo>
                    <a:lnTo>
                      <a:pt x="42487" y="142206"/>
                    </a:lnTo>
                    <a:lnTo>
                      <a:pt x="0" y="142206"/>
                    </a:lnTo>
                    <a:close/>
                  </a:path>
                </a:pathLst>
              </a:custGeom>
              <a:solidFill>
                <a:srgbClr val="0B1541">
                  <a:alpha val="84706"/>
                </a:srgbClr>
              </a:solidFill>
              <a:ln cap="sq">
                <a:noFill/>
                <a:prstDash val="solid"/>
                <a:miter/>
              </a:ln>
            </p:spPr>
          </p:sp>
          <p:sp>
            <p:nvSpPr>
              <p:cNvPr name="TextBox 91" id="91"/>
              <p:cNvSpPr txBox="true"/>
              <p:nvPr/>
            </p:nvSpPr>
            <p:spPr>
              <a:xfrm>
                <a:off x="0" y="-123825"/>
                <a:ext cx="42487" cy="266031"/>
              </a:xfrm>
              <a:prstGeom prst="rect">
                <a:avLst/>
              </a:prstGeom>
            </p:spPr>
            <p:txBody>
              <a:bodyPr anchor="ctr" rtlCol="false" tIns="50800" lIns="50800" bIns="50800" rIns="50800"/>
              <a:lstStyle/>
              <a:p>
                <a:pPr algn="ctr" marL="0" indent="0" lvl="0">
                  <a:lnSpc>
                    <a:spcPts val="4419"/>
                  </a:lnSpc>
                  <a:spcBef>
                    <a:spcPct val="0"/>
                  </a:spcBef>
                </a:pPr>
              </a:p>
            </p:txBody>
          </p:sp>
        </p:grpSp>
        <p:sp>
          <p:nvSpPr>
            <p:cNvPr name="Freeform 92" id="92"/>
            <p:cNvSpPr/>
            <p:nvPr/>
          </p:nvSpPr>
          <p:spPr>
            <a:xfrm flipH="false" flipV="false" rot="-9721201">
              <a:off x="1244191" y="2546320"/>
              <a:ext cx="4416433" cy="3907822"/>
            </a:xfrm>
            <a:custGeom>
              <a:avLst/>
              <a:gdLst/>
              <a:ahLst/>
              <a:cxnLst/>
              <a:rect r="r" b="b" t="t" l="l"/>
              <a:pathLst>
                <a:path h="3907822" w="4416433">
                  <a:moveTo>
                    <a:pt x="0" y="0"/>
                  </a:moveTo>
                  <a:lnTo>
                    <a:pt x="4416434" y="0"/>
                  </a:lnTo>
                  <a:lnTo>
                    <a:pt x="4416434" y="3907821"/>
                  </a:lnTo>
                  <a:lnTo>
                    <a:pt x="0" y="3907821"/>
                  </a:lnTo>
                  <a:lnTo>
                    <a:pt x="0" y="0"/>
                  </a:lnTo>
                  <a:close/>
                </a:path>
              </a:pathLst>
            </a:custGeom>
            <a:blipFill>
              <a:blip r:embed="rId4">
                <a:alphaModFix amt="85000"/>
              </a:blip>
              <a:stretch>
                <a:fillRect l="0" t="-22783" r="0" b="-4021"/>
              </a:stretch>
            </a:blipFill>
          </p:spPr>
        </p:sp>
        <p:grpSp>
          <p:nvGrpSpPr>
            <p:cNvPr name="Group 93" id="93"/>
            <p:cNvGrpSpPr/>
            <p:nvPr/>
          </p:nvGrpSpPr>
          <p:grpSpPr>
            <a:xfrm rot="-9721201">
              <a:off x="761399" y="5697725"/>
              <a:ext cx="2835606" cy="5381796"/>
              <a:chOff x="0" y="0"/>
              <a:chExt cx="571006" cy="1083733"/>
            </a:xfrm>
          </p:grpSpPr>
          <p:sp>
            <p:nvSpPr>
              <p:cNvPr name="Freeform 94" id="94"/>
              <p:cNvSpPr/>
              <p:nvPr/>
            </p:nvSpPr>
            <p:spPr>
              <a:xfrm flipH="false" flipV="false" rot="0">
                <a:off x="0" y="0"/>
                <a:ext cx="571006" cy="1083733"/>
              </a:xfrm>
              <a:custGeom>
                <a:avLst/>
                <a:gdLst/>
                <a:ahLst/>
                <a:cxnLst/>
                <a:rect r="r" b="b" t="t" l="l"/>
                <a:pathLst>
                  <a:path h="1083733" w="571006">
                    <a:moveTo>
                      <a:pt x="186642" y="0"/>
                    </a:moveTo>
                    <a:lnTo>
                      <a:pt x="384364" y="0"/>
                    </a:lnTo>
                    <a:cubicBezTo>
                      <a:pt x="433865" y="0"/>
                      <a:pt x="481338" y="19664"/>
                      <a:pt x="516340" y="54666"/>
                    </a:cubicBezTo>
                    <a:cubicBezTo>
                      <a:pt x="551342" y="89668"/>
                      <a:pt x="571006" y="137142"/>
                      <a:pt x="571006" y="186642"/>
                    </a:cubicBezTo>
                    <a:lnTo>
                      <a:pt x="571006" y="897091"/>
                    </a:lnTo>
                    <a:cubicBezTo>
                      <a:pt x="571006" y="946592"/>
                      <a:pt x="551342" y="994065"/>
                      <a:pt x="516340" y="1029067"/>
                    </a:cubicBezTo>
                    <a:cubicBezTo>
                      <a:pt x="481338" y="1064069"/>
                      <a:pt x="433865" y="1083733"/>
                      <a:pt x="384364" y="1083733"/>
                    </a:cubicBezTo>
                    <a:lnTo>
                      <a:pt x="186642" y="1083733"/>
                    </a:lnTo>
                    <a:cubicBezTo>
                      <a:pt x="137142" y="1083733"/>
                      <a:pt x="89668" y="1064069"/>
                      <a:pt x="54666" y="1029067"/>
                    </a:cubicBezTo>
                    <a:cubicBezTo>
                      <a:pt x="19664" y="994065"/>
                      <a:pt x="0" y="946592"/>
                      <a:pt x="0" y="897091"/>
                    </a:cubicBezTo>
                    <a:lnTo>
                      <a:pt x="0" y="186642"/>
                    </a:lnTo>
                    <a:cubicBezTo>
                      <a:pt x="0" y="137142"/>
                      <a:pt x="19664" y="89668"/>
                      <a:pt x="54666" y="54666"/>
                    </a:cubicBezTo>
                    <a:cubicBezTo>
                      <a:pt x="89668" y="19664"/>
                      <a:pt x="137142" y="0"/>
                      <a:pt x="186642" y="0"/>
                    </a:cubicBezTo>
                    <a:close/>
                  </a:path>
                </a:pathLst>
              </a:custGeom>
              <a:solidFill>
                <a:srgbClr val="1F3B9B">
                  <a:alpha val="84706"/>
                </a:srgbClr>
              </a:solidFill>
              <a:ln cap="rnd">
                <a:noFill/>
                <a:prstDash val="solid"/>
                <a:round/>
              </a:ln>
            </p:spPr>
          </p:sp>
          <p:sp>
            <p:nvSpPr>
              <p:cNvPr name="TextBox 95" id="95"/>
              <p:cNvSpPr txBox="true"/>
              <p:nvPr/>
            </p:nvSpPr>
            <p:spPr>
              <a:xfrm>
                <a:off x="0" y="-123825"/>
                <a:ext cx="571006" cy="1207558"/>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96" id="96"/>
            <p:cNvGrpSpPr/>
            <p:nvPr/>
          </p:nvGrpSpPr>
          <p:grpSpPr>
            <a:xfrm rot="-9721201">
              <a:off x="1023911" y="8203842"/>
              <a:ext cx="1851241" cy="1744101"/>
              <a:chOff x="0" y="0"/>
              <a:chExt cx="372785" cy="351210"/>
            </a:xfrm>
          </p:grpSpPr>
          <p:sp>
            <p:nvSpPr>
              <p:cNvPr name="Freeform 97" id="97"/>
              <p:cNvSpPr/>
              <p:nvPr/>
            </p:nvSpPr>
            <p:spPr>
              <a:xfrm flipH="false" flipV="false" rot="0">
                <a:off x="0" y="0"/>
                <a:ext cx="372785" cy="351210"/>
              </a:xfrm>
              <a:custGeom>
                <a:avLst/>
                <a:gdLst/>
                <a:ahLst/>
                <a:cxnLst/>
                <a:rect r="r" b="b" t="t" l="l"/>
                <a:pathLst>
                  <a:path h="351210" w="372785">
                    <a:moveTo>
                      <a:pt x="175605" y="0"/>
                    </a:moveTo>
                    <a:lnTo>
                      <a:pt x="197180" y="0"/>
                    </a:lnTo>
                    <a:cubicBezTo>
                      <a:pt x="294164" y="0"/>
                      <a:pt x="372785" y="78621"/>
                      <a:pt x="372785" y="175605"/>
                    </a:cubicBezTo>
                    <a:lnTo>
                      <a:pt x="372785" y="175605"/>
                    </a:lnTo>
                    <a:cubicBezTo>
                      <a:pt x="372785" y="272589"/>
                      <a:pt x="294164" y="351210"/>
                      <a:pt x="197180" y="351210"/>
                    </a:cubicBezTo>
                    <a:lnTo>
                      <a:pt x="175605" y="351210"/>
                    </a:lnTo>
                    <a:cubicBezTo>
                      <a:pt x="78621" y="351210"/>
                      <a:pt x="0" y="272589"/>
                      <a:pt x="0" y="175605"/>
                    </a:cubicBezTo>
                    <a:lnTo>
                      <a:pt x="0" y="175605"/>
                    </a:lnTo>
                    <a:cubicBezTo>
                      <a:pt x="0" y="78621"/>
                      <a:pt x="78621" y="0"/>
                      <a:pt x="175605" y="0"/>
                    </a:cubicBezTo>
                    <a:close/>
                  </a:path>
                </a:pathLst>
              </a:custGeom>
              <a:solidFill>
                <a:srgbClr val="4C62AF">
                  <a:alpha val="84706"/>
                </a:srgbClr>
              </a:solidFill>
              <a:ln cap="rnd">
                <a:noFill/>
                <a:prstDash val="solid"/>
                <a:round/>
              </a:ln>
            </p:spPr>
          </p:sp>
          <p:sp>
            <p:nvSpPr>
              <p:cNvPr name="TextBox 98" id="98"/>
              <p:cNvSpPr txBox="true"/>
              <p:nvPr/>
            </p:nvSpPr>
            <p:spPr>
              <a:xfrm>
                <a:off x="0" y="-123825"/>
                <a:ext cx="372785" cy="475035"/>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99" id="99"/>
            <p:cNvGrpSpPr/>
            <p:nvPr/>
          </p:nvGrpSpPr>
          <p:grpSpPr>
            <a:xfrm rot="-9721201">
              <a:off x="1474694" y="6010790"/>
              <a:ext cx="2565289" cy="1295618"/>
              <a:chOff x="0" y="0"/>
              <a:chExt cx="516573" cy="260899"/>
            </a:xfrm>
          </p:grpSpPr>
          <p:sp>
            <p:nvSpPr>
              <p:cNvPr name="Freeform 100" id="100"/>
              <p:cNvSpPr/>
              <p:nvPr/>
            </p:nvSpPr>
            <p:spPr>
              <a:xfrm flipH="false" flipV="false" rot="0">
                <a:off x="0" y="0"/>
                <a:ext cx="516573" cy="260899"/>
              </a:xfrm>
              <a:custGeom>
                <a:avLst/>
                <a:gdLst/>
                <a:ahLst/>
                <a:cxnLst/>
                <a:rect r="r" b="b" t="t" l="l"/>
                <a:pathLst>
                  <a:path h="260899" w="516573">
                    <a:moveTo>
                      <a:pt x="130449" y="0"/>
                    </a:moveTo>
                    <a:lnTo>
                      <a:pt x="386123" y="0"/>
                    </a:lnTo>
                    <a:cubicBezTo>
                      <a:pt x="458169" y="0"/>
                      <a:pt x="516573" y="58404"/>
                      <a:pt x="516573" y="130449"/>
                    </a:cubicBezTo>
                    <a:lnTo>
                      <a:pt x="516573" y="130449"/>
                    </a:lnTo>
                    <a:cubicBezTo>
                      <a:pt x="516573" y="165047"/>
                      <a:pt x="502829" y="198227"/>
                      <a:pt x="478365" y="222691"/>
                    </a:cubicBezTo>
                    <a:cubicBezTo>
                      <a:pt x="453901" y="247155"/>
                      <a:pt x="420721" y="260899"/>
                      <a:pt x="386123"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alpha val="84706"/>
                </a:srgbClr>
              </a:solidFill>
              <a:ln cap="rnd">
                <a:noFill/>
                <a:prstDash val="solid"/>
                <a:round/>
              </a:ln>
            </p:spPr>
          </p:sp>
          <p:sp>
            <p:nvSpPr>
              <p:cNvPr name="TextBox 101" id="101"/>
              <p:cNvSpPr txBox="true"/>
              <p:nvPr/>
            </p:nvSpPr>
            <p:spPr>
              <a:xfrm>
                <a:off x="0" y="-123825"/>
                <a:ext cx="516573" cy="384724"/>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02" id="102"/>
            <p:cNvGrpSpPr/>
            <p:nvPr/>
          </p:nvGrpSpPr>
          <p:grpSpPr>
            <a:xfrm rot="-9721201">
              <a:off x="3196606" y="6096645"/>
              <a:ext cx="850182" cy="99663"/>
              <a:chOff x="0" y="0"/>
              <a:chExt cx="171201" cy="20069"/>
            </a:xfrm>
          </p:grpSpPr>
          <p:sp>
            <p:nvSpPr>
              <p:cNvPr name="Freeform 103" id="103"/>
              <p:cNvSpPr/>
              <p:nvPr/>
            </p:nvSpPr>
            <p:spPr>
              <a:xfrm flipH="false" flipV="false" rot="0">
                <a:off x="0" y="0"/>
                <a:ext cx="171201" cy="20069"/>
              </a:xfrm>
              <a:custGeom>
                <a:avLst/>
                <a:gdLst/>
                <a:ahLst/>
                <a:cxnLst/>
                <a:rect r="r" b="b" t="t" l="l"/>
                <a:pathLst>
                  <a:path h="20069" w="171201">
                    <a:moveTo>
                      <a:pt x="10035" y="0"/>
                    </a:moveTo>
                    <a:lnTo>
                      <a:pt x="161167" y="0"/>
                    </a:lnTo>
                    <a:cubicBezTo>
                      <a:pt x="163828" y="0"/>
                      <a:pt x="166380" y="1057"/>
                      <a:pt x="168262" y="2939"/>
                    </a:cubicBezTo>
                    <a:cubicBezTo>
                      <a:pt x="170144" y="4821"/>
                      <a:pt x="171201" y="7373"/>
                      <a:pt x="171201" y="10035"/>
                    </a:cubicBezTo>
                    <a:lnTo>
                      <a:pt x="171201" y="10035"/>
                    </a:lnTo>
                    <a:cubicBezTo>
                      <a:pt x="171201" y="12696"/>
                      <a:pt x="170144" y="15248"/>
                      <a:pt x="168262" y="17130"/>
                    </a:cubicBezTo>
                    <a:cubicBezTo>
                      <a:pt x="166380" y="19012"/>
                      <a:pt x="163828" y="20069"/>
                      <a:pt x="161167"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84706"/>
                </a:srgbClr>
              </a:solidFill>
            </p:spPr>
          </p:sp>
          <p:sp>
            <p:nvSpPr>
              <p:cNvPr name="TextBox 104" id="104"/>
              <p:cNvSpPr txBox="true"/>
              <p:nvPr/>
            </p:nvSpPr>
            <p:spPr>
              <a:xfrm>
                <a:off x="0" y="-123825"/>
                <a:ext cx="171201" cy="143894"/>
              </a:xfrm>
              <a:prstGeom prst="rect">
                <a:avLst/>
              </a:prstGeom>
            </p:spPr>
            <p:txBody>
              <a:bodyPr anchor="ctr" rtlCol="false" tIns="38877" lIns="38877" bIns="38877" rIns="38877"/>
              <a:lstStyle/>
              <a:p>
                <a:pPr algn="ctr">
                  <a:lnSpc>
                    <a:spcPts val="4419"/>
                  </a:lnSpc>
                </a:pPr>
              </a:p>
            </p:txBody>
          </p:sp>
        </p:grpSp>
        <p:grpSp>
          <p:nvGrpSpPr>
            <p:cNvPr name="Group 105" id="105"/>
            <p:cNvGrpSpPr/>
            <p:nvPr/>
          </p:nvGrpSpPr>
          <p:grpSpPr>
            <a:xfrm rot="-9721201">
              <a:off x="1942278" y="5701323"/>
              <a:ext cx="850182" cy="99663"/>
              <a:chOff x="0" y="0"/>
              <a:chExt cx="171201" cy="20069"/>
            </a:xfrm>
          </p:grpSpPr>
          <p:sp>
            <p:nvSpPr>
              <p:cNvPr name="Freeform 106" id="106"/>
              <p:cNvSpPr/>
              <p:nvPr/>
            </p:nvSpPr>
            <p:spPr>
              <a:xfrm flipH="false" flipV="false" rot="0">
                <a:off x="0" y="0"/>
                <a:ext cx="171201" cy="20069"/>
              </a:xfrm>
              <a:custGeom>
                <a:avLst/>
                <a:gdLst/>
                <a:ahLst/>
                <a:cxnLst/>
                <a:rect r="r" b="b" t="t" l="l"/>
                <a:pathLst>
                  <a:path h="20069" w="171201">
                    <a:moveTo>
                      <a:pt x="10035" y="0"/>
                    </a:moveTo>
                    <a:lnTo>
                      <a:pt x="161167" y="0"/>
                    </a:lnTo>
                    <a:cubicBezTo>
                      <a:pt x="163828" y="0"/>
                      <a:pt x="166380" y="1057"/>
                      <a:pt x="168262" y="2939"/>
                    </a:cubicBezTo>
                    <a:cubicBezTo>
                      <a:pt x="170144" y="4821"/>
                      <a:pt x="171201" y="7373"/>
                      <a:pt x="171201" y="10035"/>
                    </a:cubicBezTo>
                    <a:lnTo>
                      <a:pt x="171201" y="10035"/>
                    </a:lnTo>
                    <a:cubicBezTo>
                      <a:pt x="171201" y="12696"/>
                      <a:pt x="170144" y="15248"/>
                      <a:pt x="168262" y="17130"/>
                    </a:cubicBezTo>
                    <a:cubicBezTo>
                      <a:pt x="166380" y="19012"/>
                      <a:pt x="163828" y="20069"/>
                      <a:pt x="161167"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84706"/>
                </a:srgbClr>
              </a:solidFill>
            </p:spPr>
          </p:sp>
          <p:sp>
            <p:nvSpPr>
              <p:cNvPr name="TextBox 107" id="107"/>
              <p:cNvSpPr txBox="true"/>
              <p:nvPr/>
            </p:nvSpPr>
            <p:spPr>
              <a:xfrm>
                <a:off x="0" y="-123825"/>
                <a:ext cx="171201" cy="143894"/>
              </a:xfrm>
              <a:prstGeom prst="rect">
                <a:avLst/>
              </a:prstGeom>
            </p:spPr>
            <p:txBody>
              <a:bodyPr anchor="ctr" rtlCol="false" tIns="38877" lIns="38877" bIns="38877" rIns="38877"/>
              <a:lstStyle/>
              <a:p>
                <a:pPr algn="ctr">
                  <a:lnSpc>
                    <a:spcPts val="4419"/>
                  </a:lnSpc>
                </a:pPr>
              </a:p>
            </p:txBody>
          </p:sp>
        </p:grpSp>
        <p:grpSp>
          <p:nvGrpSpPr>
            <p:cNvPr name="Group 108" id="108"/>
            <p:cNvGrpSpPr/>
            <p:nvPr/>
          </p:nvGrpSpPr>
          <p:grpSpPr>
            <a:xfrm rot="-8791664">
              <a:off x="3559648" y="8109008"/>
              <a:ext cx="466879" cy="166499"/>
              <a:chOff x="0" y="0"/>
              <a:chExt cx="94016" cy="33528"/>
            </a:xfrm>
          </p:grpSpPr>
          <p:sp>
            <p:nvSpPr>
              <p:cNvPr name="Freeform 109" id="109"/>
              <p:cNvSpPr/>
              <p:nvPr/>
            </p:nvSpPr>
            <p:spPr>
              <a:xfrm flipH="false" flipV="false" rot="0">
                <a:off x="0" y="0"/>
                <a:ext cx="94016" cy="33528"/>
              </a:xfrm>
              <a:custGeom>
                <a:avLst/>
                <a:gdLst/>
                <a:ahLst/>
                <a:cxnLst/>
                <a:rect r="r" b="b" t="t" l="l"/>
                <a:pathLst>
                  <a:path h="33528" w="94016">
                    <a:moveTo>
                      <a:pt x="47008" y="0"/>
                    </a:moveTo>
                    <a:cubicBezTo>
                      <a:pt x="21046" y="0"/>
                      <a:pt x="0" y="7506"/>
                      <a:pt x="0" y="16764"/>
                    </a:cubicBezTo>
                    <a:cubicBezTo>
                      <a:pt x="0" y="26023"/>
                      <a:pt x="21046" y="33528"/>
                      <a:pt x="47008" y="33528"/>
                    </a:cubicBezTo>
                    <a:cubicBezTo>
                      <a:pt x="72969" y="33528"/>
                      <a:pt x="94016" y="26023"/>
                      <a:pt x="94016" y="16764"/>
                    </a:cubicBezTo>
                    <a:cubicBezTo>
                      <a:pt x="94016" y="7506"/>
                      <a:pt x="72969" y="0"/>
                      <a:pt x="47008" y="0"/>
                    </a:cubicBezTo>
                    <a:close/>
                  </a:path>
                </a:pathLst>
              </a:custGeom>
              <a:solidFill>
                <a:srgbClr val="275CE4">
                  <a:alpha val="84706"/>
                </a:srgbClr>
              </a:solidFill>
              <a:ln cap="sq">
                <a:noFill/>
                <a:prstDash val="solid"/>
                <a:miter/>
              </a:ln>
            </p:spPr>
          </p:sp>
          <p:sp>
            <p:nvSpPr>
              <p:cNvPr name="TextBox 110" id="110"/>
              <p:cNvSpPr txBox="true"/>
              <p:nvPr/>
            </p:nvSpPr>
            <p:spPr>
              <a:xfrm>
                <a:off x="8814" y="-120682"/>
                <a:ext cx="76388" cy="151067"/>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1" id="111"/>
            <p:cNvGrpSpPr/>
            <p:nvPr/>
          </p:nvGrpSpPr>
          <p:grpSpPr>
            <a:xfrm rot="1095631">
              <a:off x="1161885" y="7416897"/>
              <a:ext cx="2442577" cy="725067"/>
              <a:chOff x="0" y="0"/>
              <a:chExt cx="617397" cy="183271"/>
            </a:xfrm>
          </p:grpSpPr>
          <p:sp>
            <p:nvSpPr>
              <p:cNvPr name="Freeform 112" id="112"/>
              <p:cNvSpPr/>
              <p:nvPr/>
            </p:nvSpPr>
            <p:spPr>
              <a:xfrm flipH="false" flipV="false" rot="0">
                <a:off x="0" y="0"/>
                <a:ext cx="617397" cy="183271"/>
              </a:xfrm>
              <a:custGeom>
                <a:avLst/>
                <a:gdLst/>
                <a:ahLst/>
                <a:cxnLst/>
                <a:rect r="r" b="b" t="t" l="l"/>
                <a:pathLst>
                  <a:path h="183271" w="617397">
                    <a:moveTo>
                      <a:pt x="203200" y="183271"/>
                    </a:moveTo>
                    <a:lnTo>
                      <a:pt x="414197" y="183271"/>
                    </a:lnTo>
                    <a:lnTo>
                      <a:pt x="617397" y="0"/>
                    </a:lnTo>
                    <a:lnTo>
                      <a:pt x="0" y="0"/>
                    </a:lnTo>
                    <a:lnTo>
                      <a:pt x="203200" y="183271"/>
                    </a:lnTo>
                    <a:close/>
                  </a:path>
                </a:pathLst>
              </a:custGeom>
              <a:solidFill>
                <a:srgbClr val="0B1541">
                  <a:alpha val="84706"/>
                </a:srgbClr>
              </a:solidFill>
            </p:spPr>
          </p:sp>
          <p:sp>
            <p:nvSpPr>
              <p:cNvPr name="TextBox 113" id="113"/>
              <p:cNvSpPr txBox="true"/>
              <p:nvPr/>
            </p:nvSpPr>
            <p:spPr>
              <a:xfrm>
                <a:off x="127000" y="-123825"/>
                <a:ext cx="363397" cy="307096"/>
              </a:xfrm>
              <a:prstGeom prst="rect">
                <a:avLst/>
              </a:prstGeom>
            </p:spPr>
            <p:txBody>
              <a:bodyPr anchor="ctr" rtlCol="false" tIns="52217" lIns="52217" bIns="52217" rIns="52217"/>
              <a:lstStyle/>
              <a:p>
                <a:pPr algn="ctr">
                  <a:lnSpc>
                    <a:spcPts val="4420"/>
                  </a:lnSpc>
                </a:pPr>
              </a:p>
            </p:txBody>
          </p:sp>
        </p:grpSp>
        <p:grpSp>
          <p:nvGrpSpPr>
            <p:cNvPr name="Group 114" id="114"/>
            <p:cNvGrpSpPr/>
            <p:nvPr/>
          </p:nvGrpSpPr>
          <p:grpSpPr>
            <a:xfrm rot="1095631">
              <a:off x="2850085" y="8242882"/>
              <a:ext cx="298351" cy="2452549"/>
              <a:chOff x="0" y="0"/>
              <a:chExt cx="44731" cy="367705"/>
            </a:xfrm>
          </p:grpSpPr>
          <p:sp>
            <p:nvSpPr>
              <p:cNvPr name="Freeform 115" id="115"/>
              <p:cNvSpPr/>
              <p:nvPr/>
            </p:nvSpPr>
            <p:spPr>
              <a:xfrm flipH="false" flipV="false" rot="0">
                <a:off x="0" y="0"/>
                <a:ext cx="44731" cy="367705"/>
              </a:xfrm>
              <a:custGeom>
                <a:avLst/>
                <a:gdLst/>
                <a:ahLst/>
                <a:cxnLst/>
                <a:rect r="r" b="b" t="t" l="l"/>
                <a:pathLst>
                  <a:path h="367705" w="44731">
                    <a:moveTo>
                      <a:pt x="0" y="0"/>
                    </a:moveTo>
                    <a:lnTo>
                      <a:pt x="44731" y="0"/>
                    </a:lnTo>
                    <a:lnTo>
                      <a:pt x="44731" y="367705"/>
                    </a:lnTo>
                    <a:lnTo>
                      <a:pt x="0" y="367705"/>
                    </a:lnTo>
                    <a:close/>
                  </a:path>
                </a:pathLst>
              </a:custGeom>
              <a:solidFill>
                <a:srgbClr val="0B1541">
                  <a:alpha val="84706"/>
                </a:srgbClr>
              </a:solidFill>
              <a:ln cap="sq">
                <a:noFill/>
                <a:prstDash val="solid"/>
                <a:miter/>
              </a:ln>
            </p:spPr>
          </p:sp>
          <p:sp>
            <p:nvSpPr>
              <p:cNvPr name="TextBox 116" id="116"/>
              <p:cNvSpPr txBox="true"/>
              <p:nvPr/>
            </p:nvSpPr>
            <p:spPr>
              <a:xfrm>
                <a:off x="0" y="-123825"/>
                <a:ext cx="44731"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17" id="117"/>
            <p:cNvGrpSpPr/>
            <p:nvPr/>
          </p:nvGrpSpPr>
          <p:grpSpPr>
            <a:xfrm rot="-9704368">
              <a:off x="277293" y="10020475"/>
              <a:ext cx="2442577" cy="725067"/>
              <a:chOff x="0" y="0"/>
              <a:chExt cx="617397" cy="183271"/>
            </a:xfrm>
          </p:grpSpPr>
          <p:sp>
            <p:nvSpPr>
              <p:cNvPr name="Freeform 118" id="118"/>
              <p:cNvSpPr/>
              <p:nvPr/>
            </p:nvSpPr>
            <p:spPr>
              <a:xfrm flipH="false" flipV="false" rot="0">
                <a:off x="0" y="0"/>
                <a:ext cx="617397" cy="183271"/>
              </a:xfrm>
              <a:custGeom>
                <a:avLst/>
                <a:gdLst/>
                <a:ahLst/>
                <a:cxnLst/>
                <a:rect r="r" b="b" t="t" l="l"/>
                <a:pathLst>
                  <a:path h="183271" w="617397">
                    <a:moveTo>
                      <a:pt x="203200" y="183271"/>
                    </a:moveTo>
                    <a:lnTo>
                      <a:pt x="414197" y="183271"/>
                    </a:lnTo>
                    <a:lnTo>
                      <a:pt x="617397" y="0"/>
                    </a:lnTo>
                    <a:lnTo>
                      <a:pt x="0" y="0"/>
                    </a:lnTo>
                    <a:lnTo>
                      <a:pt x="203200" y="183271"/>
                    </a:lnTo>
                    <a:close/>
                  </a:path>
                </a:pathLst>
              </a:custGeom>
              <a:solidFill>
                <a:srgbClr val="0B1541">
                  <a:alpha val="84706"/>
                </a:srgbClr>
              </a:solidFill>
            </p:spPr>
          </p:sp>
          <p:sp>
            <p:nvSpPr>
              <p:cNvPr name="TextBox 119" id="119"/>
              <p:cNvSpPr txBox="true"/>
              <p:nvPr/>
            </p:nvSpPr>
            <p:spPr>
              <a:xfrm>
                <a:off x="127000" y="-123825"/>
                <a:ext cx="363397" cy="307096"/>
              </a:xfrm>
              <a:prstGeom prst="rect">
                <a:avLst/>
              </a:prstGeom>
            </p:spPr>
            <p:txBody>
              <a:bodyPr anchor="ctr" rtlCol="false" tIns="52217" lIns="52217" bIns="52217" rIns="52217"/>
              <a:lstStyle/>
              <a:p>
                <a:pPr algn="ctr">
                  <a:lnSpc>
                    <a:spcPts val="4420"/>
                  </a:lnSpc>
                </a:pPr>
              </a:p>
            </p:txBody>
          </p:sp>
        </p:grpSp>
        <p:sp>
          <p:nvSpPr>
            <p:cNvPr name="Freeform 120" id="120"/>
            <p:cNvSpPr/>
            <p:nvPr/>
          </p:nvSpPr>
          <p:spPr>
            <a:xfrm flipH="false" flipV="false" rot="-10800000">
              <a:off x="3469800" y="0"/>
              <a:ext cx="4378743" cy="3907822"/>
            </a:xfrm>
            <a:custGeom>
              <a:avLst/>
              <a:gdLst/>
              <a:ahLst/>
              <a:cxnLst/>
              <a:rect r="r" b="b" t="t" l="l"/>
              <a:pathLst>
                <a:path h="3907822" w="4378743">
                  <a:moveTo>
                    <a:pt x="0" y="0"/>
                  </a:moveTo>
                  <a:lnTo>
                    <a:pt x="4378742" y="0"/>
                  </a:lnTo>
                  <a:lnTo>
                    <a:pt x="4378742" y="3907822"/>
                  </a:lnTo>
                  <a:lnTo>
                    <a:pt x="0" y="3907822"/>
                  </a:lnTo>
                  <a:lnTo>
                    <a:pt x="0" y="0"/>
                  </a:lnTo>
                  <a:close/>
                </a:path>
              </a:pathLst>
            </a:custGeom>
            <a:blipFill>
              <a:blip r:embed="rId4">
                <a:alphaModFix amt="85000"/>
              </a:blip>
              <a:stretch>
                <a:fillRect l="0" t="-22162" r="0" b="-3560"/>
              </a:stretch>
            </a:blipFill>
          </p:spPr>
        </p:sp>
        <p:grpSp>
          <p:nvGrpSpPr>
            <p:cNvPr name="Group 121" id="121"/>
            <p:cNvGrpSpPr/>
            <p:nvPr/>
          </p:nvGrpSpPr>
          <p:grpSpPr>
            <a:xfrm rot="-10800000">
              <a:off x="4292252" y="3343189"/>
              <a:ext cx="2783699" cy="5381796"/>
              <a:chOff x="0" y="0"/>
              <a:chExt cx="560554" cy="1083733"/>
            </a:xfrm>
          </p:grpSpPr>
          <p:sp>
            <p:nvSpPr>
              <p:cNvPr name="Freeform 122" id="122"/>
              <p:cNvSpPr/>
              <p:nvPr/>
            </p:nvSpPr>
            <p:spPr>
              <a:xfrm flipH="false" flipV="false" rot="0">
                <a:off x="0" y="0"/>
                <a:ext cx="560554" cy="1083733"/>
              </a:xfrm>
              <a:custGeom>
                <a:avLst/>
                <a:gdLst/>
                <a:ahLst/>
                <a:cxnLst/>
                <a:rect r="r" b="b" t="t" l="l"/>
                <a:pathLst>
                  <a:path h="1083733" w="560554">
                    <a:moveTo>
                      <a:pt x="190122" y="0"/>
                    </a:moveTo>
                    <a:lnTo>
                      <a:pt x="370431" y="0"/>
                    </a:lnTo>
                    <a:cubicBezTo>
                      <a:pt x="420855" y="0"/>
                      <a:pt x="469213" y="20031"/>
                      <a:pt x="504868" y="55686"/>
                    </a:cubicBezTo>
                    <a:cubicBezTo>
                      <a:pt x="540523" y="91340"/>
                      <a:pt x="560554" y="139699"/>
                      <a:pt x="560554" y="190122"/>
                    </a:cubicBezTo>
                    <a:lnTo>
                      <a:pt x="560554" y="893611"/>
                    </a:lnTo>
                    <a:cubicBezTo>
                      <a:pt x="560554" y="944035"/>
                      <a:pt x="540523" y="992393"/>
                      <a:pt x="504868" y="1028048"/>
                    </a:cubicBezTo>
                    <a:cubicBezTo>
                      <a:pt x="469213" y="1063703"/>
                      <a:pt x="420855" y="1083733"/>
                      <a:pt x="370431" y="1083733"/>
                    </a:cubicBezTo>
                    <a:lnTo>
                      <a:pt x="190122" y="1083733"/>
                    </a:lnTo>
                    <a:cubicBezTo>
                      <a:pt x="139699" y="1083733"/>
                      <a:pt x="91340" y="1063703"/>
                      <a:pt x="55686" y="1028048"/>
                    </a:cubicBezTo>
                    <a:cubicBezTo>
                      <a:pt x="20031" y="992393"/>
                      <a:pt x="0" y="944035"/>
                      <a:pt x="0" y="893611"/>
                    </a:cubicBezTo>
                    <a:lnTo>
                      <a:pt x="0" y="190122"/>
                    </a:lnTo>
                    <a:cubicBezTo>
                      <a:pt x="0" y="139699"/>
                      <a:pt x="20031" y="91340"/>
                      <a:pt x="55686" y="55686"/>
                    </a:cubicBezTo>
                    <a:cubicBezTo>
                      <a:pt x="91340" y="20031"/>
                      <a:pt x="139699" y="0"/>
                      <a:pt x="190122" y="0"/>
                    </a:cubicBezTo>
                    <a:close/>
                  </a:path>
                </a:pathLst>
              </a:custGeom>
              <a:solidFill>
                <a:srgbClr val="F88219">
                  <a:alpha val="84706"/>
                </a:srgbClr>
              </a:solidFill>
            </p:spPr>
          </p:sp>
          <p:sp>
            <p:nvSpPr>
              <p:cNvPr name="TextBox 123" id="123"/>
              <p:cNvSpPr txBox="true"/>
              <p:nvPr/>
            </p:nvSpPr>
            <p:spPr>
              <a:xfrm>
                <a:off x="0" y="-123825"/>
                <a:ext cx="560554" cy="1207558"/>
              </a:xfrm>
              <a:prstGeom prst="rect">
                <a:avLst/>
              </a:prstGeom>
            </p:spPr>
            <p:txBody>
              <a:bodyPr anchor="ctr" rtlCol="false" tIns="38877" lIns="38877" bIns="38877" rIns="38877"/>
              <a:lstStyle/>
              <a:p>
                <a:pPr algn="ctr">
                  <a:lnSpc>
                    <a:spcPts val="4419"/>
                  </a:lnSpc>
                </a:pPr>
              </a:p>
            </p:txBody>
          </p:sp>
        </p:grpSp>
        <p:grpSp>
          <p:nvGrpSpPr>
            <p:cNvPr name="Group 124" id="124"/>
            <p:cNvGrpSpPr/>
            <p:nvPr/>
          </p:nvGrpSpPr>
          <p:grpSpPr>
            <a:xfrm rot="-10800000">
              <a:off x="4766892" y="5884593"/>
              <a:ext cx="1834419" cy="1744101"/>
              <a:chOff x="0" y="0"/>
              <a:chExt cx="369397" cy="351210"/>
            </a:xfrm>
          </p:grpSpPr>
          <p:sp>
            <p:nvSpPr>
              <p:cNvPr name="Freeform 125" id="125"/>
              <p:cNvSpPr/>
              <p:nvPr/>
            </p:nvSpPr>
            <p:spPr>
              <a:xfrm flipH="false" flipV="false" rot="0">
                <a:off x="0" y="0"/>
                <a:ext cx="369397" cy="351210"/>
              </a:xfrm>
              <a:custGeom>
                <a:avLst/>
                <a:gdLst/>
                <a:ahLst/>
                <a:cxnLst/>
                <a:rect r="r" b="b" t="t" l="l"/>
                <a:pathLst>
                  <a:path h="351210" w="369397">
                    <a:moveTo>
                      <a:pt x="144254" y="0"/>
                    </a:moveTo>
                    <a:lnTo>
                      <a:pt x="225144" y="0"/>
                    </a:lnTo>
                    <a:cubicBezTo>
                      <a:pt x="304813" y="0"/>
                      <a:pt x="369397" y="64585"/>
                      <a:pt x="369397" y="144254"/>
                    </a:cubicBezTo>
                    <a:lnTo>
                      <a:pt x="369397" y="206956"/>
                    </a:lnTo>
                    <a:cubicBezTo>
                      <a:pt x="369397" y="286625"/>
                      <a:pt x="304813" y="351210"/>
                      <a:pt x="225144" y="351210"/>
                    </a:cubicBezTo>
                    <a:lnTo>
                      <a:pt x="144254" y="351210"/>
                    </a:lnTo>
                    <a:cubicBezTo>
                      <a:pt x="64585" y="351210"/>
                      <a:pt x="0" y="286625"/>
                      <a:pt x="0" y="206956"/>
                    </a:cubicBezTo>
                    <a:lnTo>
                      <a:pt x="0" y="144254"/>
                    </a:lnTo>
                    <a:cubicBezTo>
                      <a:pt x="0" y="64585"/>
                      <a:pt x="64585" y="0"/>
                      <a:pt x="144254" y="0"/>
                    </a:cubicBezTo>
                    <a:close/>
                  </a:path>
                </a:pathLst>
              </a:custGeom>
              <a:solidFill>
                <a:srgbClr val="F99B47">
                  <a:alpha val="84706"/>
                </a:srgbClr>
              </a:solidFill>
            </p:spPr>
          </p:sp>
          <p:sp>
            <p:nvSpPr>
              <p:cNvPr name="TextBox 126" id="126"/>
              <p:cNvSpPr txBox="true"/>
              <p:nvPr/>
            </p:nvSpPr>
            <p:spPr>
              <a:xfrm>
                <a:off x="0" y="-123825"/>
                <a:ext cx="369397" cy="475035"/>
              </a:xfrm>
              <a:prstGeom prst="rect">
                <a:avLst/>
              </a:prstGeom>
            </p:spPr>
            <p:txBody>
              <a:bodyPr anchor="ctr" rtlCol="false" tIns="38877" lIns="38877" bIns="38877" rIns="38877"/>
              <a:lstStyle/>
              <a:p>
                <a:pPr algn="ctr">
                  <a:lnSpc>
                    <a:spcPts val="4419"/>
                  </a:lnSpc>
                </a:pPr>
              </a:p>
            </p:txBody>
          </p:sp>
        </p:grpSp>
        <p:grpSp>
          <p:nvGrpSpPr>
            <p:cNvPr name="Group 127" id="127"/>
            <p:cNvGrpSpPr/>
            <p:nvPr/>
          </p:nvGrpSpPr>
          <p:grpSpPr>
            <a:xfrm rot="-10800000">
              <a:off x="4407705" y="3567430"/>
              <a:ext cx="2552793" cy="1295618"/>
              <a:chOff x="0" y="0"/>
              <a:chExt cx="514056" cy="260899"/>
            </a:xfrm>
          </p:grpSpPr>
          <p:sp>
            <p:nvSpPr>
              <p:cNvPr name="Freeform 128" id="128"/>
              <p:cNvSpPr/>
              <p:nvPr/>
            </p:nvSpPr>
            <p:spPr>
              <a:xfrm flipH="false" flipV="false" rot="0">
                <a:off x="0" y="0"/>
                <a:ext cx="514056" cy="260899"/>
              </a:xfrm>
              <a:custGeom>
                <a:avLst/>
                <a:gdLst/>
                <a:ahLst/>
                <a:cxnLst/>
                <a:rect r="r" b="b" t="t" l="l"/>
                <a:pathLst>
                  <a:path h="260899" w="514056">
                    <a:moveTo>
                      <a:pt x="130449" y="0"/>
                    </a:moveTo>
                    <a:lnTo>
                      <a:pt x="383607" y="0"/>
                    </a:lnTo>
                    <a:cubicBezTo>
                      <a:pt x="455652" y="0"/>
                      <a:pt x="514056" y="58404"/>
                      <a:pt x="514056" y="130449"/>
                    </a:cubicBezTo>
                    <a:lnTo>
                      <a:pt x="514056" y="130449"/>
                    </a:lnTo>
                    <a:cubicBezTo>
                      <a:pt x="514056" y="165047"/>
                      <a:pt x="500313" y="198227"/>
                      <a:pt x="475849" y="222691"/>
                    </a:cubicBezTo>
                    <a:cubicBezTo>
                      <a:pt x="451385" y="247155"/>
                      <a:pt x="418204" y="260899"/>
                      <a:pt x="383607" y="260899"/>
                    </a:cubicBezTo>
                    <a:lnTo>
                      <a:pt x="130449" y="260899"/>
                    </a:lnTo>
                    <a:cubicBezTo>
                      <a:pt x="58404" y="260899"/>
                      <a:pt x="0" y="202495"/>
                      <a:pt x="0" y="130449"/>
                    </a:cubicBezTo>
                    <a:lnTo>
                      <a:pt x="0" y="130449"/>
                    </a:lnTo>
                    <a:cubicBezTo>
                      <a:pt x="0" y="58404"/>
                      <a:pt x="58404" y="0"/>
                      <a:pt x="130449" y="0"/>
                    </a:cubicBezTo>
                    <a:close/>
                  </a:path>
                </a:pathLst>
              </a:custGeom>
              <a:solidFill>
                <a:srgbClr val="F99B47">
                  <a:alpha val="84706"/>
                </a:srgbClr>
              </a:solidFill>
            </p:spPr>
          </p:sp>
          <p:sp>
            <p:nvSpPr>
              <p:cNvPr name="TextBox 129" id="129"/>
              <p:cNvSpPr txBox="true"/>
              <p:nvPr/>
            </p:nvSpPr>
            <p:spPr>
              <a:xfrm>
                <a:off x="0" y="-123825"/>
                <a:ext cx="514056" cy="384724"/>
              </a:xfrm>
              <a:prstGeom prst="rect">
                <a:avLst/>
              </a:prstGeom>
            </p:spPr>
            <p:txBody>
              <a:bodyPr anchor="ctr" rtlCol="false" tIns="38877" lIns="38877" bIns="38877" rIns="38877"/>
              <a:lstStyle/>
              <a:p>
                <a:pPr algn="ctr">
                  <a:lnSpc>
                    <a:spcPts val="4419"/>
                  </a:lnSpc>
                </a:pPr>
              </a:p>
            </p:txBody>
          </p:sp>
        </p:grpSp>
        <p:grpSp>
          <p:nvGrpSpPr>
            <p:cNvPr name="Group 130" id="130"/>
            <p:cNvGrpSpPr/>
            <p:nvPr/>
          </p:nvGrpSpPr>
          <p:grpSpPr>
            <a:xfrm rot="-10800000">
              <a:off x="5918856" y="3419182"/>
              <a:ext cx="849220" cy="99663"/>
              <a:chOff x="0" y="0"/>
              <a:chExt cx="171008" cy="20069"/>
            </a:xfrm>
          </p:grpSpPr>
          <p:sp>
            <p:nvSpPr>
              <p:cNvPr name="Freeform 131" id="131"/>
              <p:cNvSpPr/>
              <p:nvPr/>
            </p:nvSpPr>
            <p:spPr>
              <a:xfrm flipH="false" flipV="false" rot="0">
                <a:off x="0" y="0"/>
                <a:ext cx="171008" cy="20069"/>
              </a:xfrm>
              <a:custGeom>
                <a:avLst/>
                <a:gdLst/>
                <a:ahLst/>
                <a:cxnLst/>
                <a:rect r="r" b="b" t="t" l="l"/>
                <a:pathLst>
                  <a:path h="20069" w="171008">
                    <a:moveTo>
                      <a:pt x="10035" y="0"/>
                    </a:moveTo>
                    <a:lnTo>
                      <a:pt x="160973" y="0"/>
                    </a:lnTo>
                    <a:cubicBezTo>
                      <a:pt x="163634" y="0"/>
                      <a:pt x="166187" y="1057"/>
                      <a:pt x="168069" y="2939"/>
                    </a:cubicBezTo>
                    <a:cubicBezTo>
                      <a:pt x="169950" y="4821"/>
                      <a:pt x="171008" y="7373"/>
                      <a:pt x="171008" y="10035"/>
                    </a:cubicBezTo>
                    <a:lnTo>
                      <a:pt x="171008" y="10035"/>
                    </a:lnTo>
                    <a:cubicBezTo>
                      <a:pt x="171008" y="12696"/>
                      <a:pt x="169950" y="15248"/>
                      <a:pt x="168069" y="17130"/>
                    </a:cubicBezTo>
                    <a:cubicBezTo>
                      <a:pt x="166187" y="19012"/>
                      <a:pt x="163634" y="20069"/>
                      <a:pt x="160973"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84706"/>
                </a:srgbClr>
              </a:solidFill>
            </p:spPr>
          </p:sp>
          <p:sp>
            <p:nvSpPr>
              <p:cNvPr name="TextBox 132" id="132"/>
              <p:cNvSpPr txBox="true"/>
              <p:nvPr/>
            </p:nvSpPr>
            <p:spPr>
              <a:xfrm>
                <a:off x="0" y="-123825"/>
                <a:ext cx="171008" cy="143894"/>
              </a:xfrm>
              <a:prstGeom prst="rect">
                <a:avLst/>
              </a:prstGeom>
            </p:spPr>
            <p:txBody>
              <a:bodyPr anchor="ctr" rtlCol="false" tIns="38877" lIns="38877" bIns="38877" rIns="38877"/>
              <a:lstStyle/>
              <a:p>
                <a:pPr algn="ctr">
                  <a:lnSpc>
                    <a:spcPts val="4419"/>
                  </a:lnSpc>
                </a:pPr>
              </a:p>
            </p:txBody>
          </p:sp>
        </p:grpSp>
        <p:grpSp>
          <p:nvGrpSpPr>
            <p:cNvPr name="Group 133" id="133"/>
            <p:cNvGrpSpPr/>
            <p:nvPr/>
          </p:nvGrpSpPr>
          <p:grpSpPr>
            <a:xfrm rot="-10800000">
              <a:off x="4600127" y="3419182"/>
              <a:ext cx="849220" cy="99663"/>
              <a:chOff x="0" y="0"/>
              <a:chExt cx="171008" cy="20069"/>
            </a:xfrm>
          </p:grpSpPr>
          <p:sp>
            <p:nvSpPr>
              <p:cNvPr name="Freeform 134" id="134"/>
              <p:cNvSpPr/>
              <p:nvPr/>
            </p:nvSpPr>
            <p:spPr>
              <a:xfrm flipH="false" flipV="false" rot="0">
                <a:off x="0" y="0"/>
                <a:ext cx="171008" cy="20069"/>
              </a:xfrm>
              <a:custGeom>
                <a:avLst/>
                <a:gdLst/>
                <a:ahLst/>
                <a:cxnLst/>
                <a:rect r="r" b="b" t="t" l="l"/>
                <a:pathLst>
                  <a:path h="20069" w="171008">
                    <a:moveTo>
                      <a:pt x="10035" y="0"/>
                    </a:moveTo>
                    <a:lnTo>
                      <a:pt x="160973" y="0"/>
                    </a:lnTo>
                    <a:cubicBezTo>
                      <a:pt x="163634" y="0"/>
                      <a:pt x="166187" y="1057"/>
                      <a:pt x="168069" y="2939"/>
                    </a:cubicBezTo>
                    <a:cubicBezTo>
                      <a:pt x="169950" y="4821"/>
                      <a:pt x="171008" y="7373"/>
                      <a:pt x="171008" y="10035"/>
                    </a:cubicBezTo>
                    <a:lnTo>
                      <a:pt x="171008" y="10035"/>
                    </a:lnTo>
                    <a:cubicBezTo>
                      <a:pt x="171008" y="12696"/>
                      <a:pt x="169950" y="15248"/>
                      <a:pt x="168069" y="17130"/>
                    </a:cubicBezTo>
                    <a:cubicBezTo>
                      <a:pt x="166187" y="19012"/>
                      <a:pt x="163634" y="20069"/>
                      <a:pt x="160973"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84706"/>
                </a:srgbClr>
              </a:solidFill>
            </p:spPr>
          </p:sp>
          <p:sp>
            <p:nvSpPr>
              <p:cNvPr name="TextBox 135" id="135"/>
              <p:cNvSpPr txBox="true"/>
              <p:nvPr/>
            </p:nvSpPr>
            <p:spPr>
              <a:xfrm>
                <a:off x="0" y="-123825"/>
                <a:ext cx="171008" cy="143894"/>
              </a:xfrm>
              <a:prstGeom prst="rect">
                <a:avLst/>
              </a:prstGeom>
            </p:spPr>
            <p:txBody>
              <a:bodyPr anchor="ctr" rtlCol="false" tIns="38877" lIns="38877" bIns="38877" rIns="38877"/>
              <a:lstStyle/>
              <a:p>
                <a:pPr algn="ctr">
                  <a:lnSpc>
                    <a:spcPts val="4419"/>
                  </a:lnSpc>
                </a:pPr>
              </a:p>
            </p:txBody>
          </p:sp>
        </p:grpSp>
        <p:grpSp>
          <p:nvGrpSpPr>
            <p:cNvPr name="Group 136" id="136"/>
            <p:cNvGrpSpPr/>
            <p:nvPr/>
          </p:nvGrpSpPr>
          <p:grpSpPr>
            <a:xfrm rot="-9870462">
              <a:off x="6924266" y="5280259"/>
              <a:ext cx="464979" cy="166499"/>
              <a:chOff x="0" y="0"/>
              <a:chExt cx="93633" cy="33528"/>
            </a:xfrm>
          </p:grpSpPr>
          <p:sp>
            <p:nvSpPr>
              <p:cNvPr name="Freeform 137" id="137"/>
              <p:cNvSpPr/>
              <p:nvPr/>
            </p:nvSpPr>
            <p:spPr>
              <a:xfrm flipH="false" flipV="false" rot="0">
                <a:off x="0" y="0"/>
                <a:ext cx="93633" cy="33528"/>
              </a:xfrm>
              <a:custGeom>
                <a:avLst/>
                <a:gdLst/>
                <a:ahLst/>
                <a:cxnLst/>
                <a:rect r="r" b="b" t="t" l="l"/>
                <a:pathLst>
                  <a:path h="33528" w="93633">
                    <a:moveTo>
                      <a:pt x="46816" y="0"/>
                    </a:moveTo>
                    <a:cubicBezTo>
                      <a:pt x="20960" y="0"/>
                      <a:pt x="0" y="7506"/>
                      <a:pt x="0" y="16764"/>
                    </a:cubicBezTo>
                    <a:cubicBezTo>
                      <a:pt x="0" y="26023"/>
                      <a:pt x="20960" y="33528"/>
                      <a:pt x="46816" y="33528"/>
                    </a:cubicBezTo>
                    <a:cubicBezTo>
                      <a:pt x="72673" y="33528"/>
                      <a:pt x="93633" y="26023"/>
                      <a:pt x="93633" y="16764"/>
                    </a:cubicBezTo>
                    <a:cubicBezTo>
                      <a:pt x="93633" y="7506"/>
                      <a:pt x="72673" y="0"/>
                      <a:pt x="46816" y="0"/>
                    </a:cubicBezTo>
                    <a:close/>
                  </a:path>
                </a:pathLst>
              </a:custGeom>
              <a:solidFill>
                <a:srgbClr val="CC5E00">
                  <a:alpha val="84706"/>
                </a:srgbClr>
              </a:solidFill>
            </p:spPr>
          </p:sp>
          <p:sp>
            <p:nvSpPr>
              <p:cNvPr name="TextBox 138" id="138"/>
              <p:cNvSpPr txBox="true"/>
              <p:nvPr/>
            </p:nvSpPr>
            <p:spPr>
              <a:xfrm>
                <a:off x="8778" y="-120682"/>
                <a:ext cx="76077" cy="151067"/>
              </a:xfrm>
              <a:prstGeom prst="rect">
                <a:avLst/>
              </a:prstGeom>
            </p:spPr>
            <p:txBody>
              <a:bodyPr anchor="ctr" rtlCol="false" tIns="38877" lIns="38877" bIns="38877" rIns="38877"/>
              <a:lstStyle/>
              <a:p>
                <a:pPr algn="ctr">
                  <a:lnSpc>
                    <a:spcPts val="4419"/>
                  </a:lnSpc>
                </a:pPr>
              </a:p>
            </p:txBody>
          </p:sp>
        </p:grpSp>
        <p:grpSp>
          <p:nvGrpSpPr>
            <p:cNvPr name="Group 139" id="139"/>
            <p:cNvGrpSpPr/>
            <p:nvPr/>
          </p:nvGrpSpPr>
          <p:grpSpPr>
            <a:xfrm rot="9883450">
              <a:off x="3929027" y="5279523"/>
              <a:ext cx="464959" cy="166499"/>
              <a:chOff x="0" y="0"/>
              <a:chExt cx="93629" cy="33528"/>
            </a:xfrm>
          </p:grpSpPr>
          <p:sp>
            <p:nvSpPr>
              <p:cNvPr name="Freeform 140" id="140"/>
              <p:cNvSpPr/>
              <p:nvPr/>
            </p:nvSpPr>
            <p:spPr>
              <a:xfrm flipH="false" flipV="false" rot="0">
                <a:off x="0" y="0"/>
                <a:ext cx="93629" cy="33528"/>
              </a:xfrm>
              <a:custGeom>
                <a:avLst/>
                <a:gdLst/>
                <a:ahLst/>
                <a:cxnLst/>
                <a:rect r="r" b="b" t="t" l="l"/>
                <a:pathLst>
                  <a:path h="33528" w="93629">
                    <a:moveTo>
                      <a:pt x="46814" y="0"/>
                    </a:moveTo>
                    <a:cubicBezTo>
                      <a:pt x="20960" y="0"/>
                      <a:pt x="0" y="7506"/>
                      <a:pt x="0" y="16764"/>
                    </a:cubicBezTo>
                    <a:cubicBezTo>
                      <a:pt x="0" y="26023"/>
                      <a:pt x="20960" y="33528"/>
                      <a:pt x="46814" y="33528"/>
                    </a:cubicBezTo>
                    <a:cubicBezTo>
                      <a:pt x="72669" y="33528"/>
                      <a:pt x="93629" y="26023"/>
                      <a:pt x="93629" y="16764"/>
                    </a:cubicBezTo>
                    <a:cubicBezTo>
                      <a:pt x="93629" y="7506"/>
                      <a:pt x="72669" y="0"/>
                      <a:pt x="46814" y="0"/>
                    </a:cubicBezTo>
                    <a:close/>
                  </a:path>
                </a:pathLst>
              </a:custGeom>
              <a:solidFill>
                <a:srgbClr val="CC5E00">
                  <a:alpha val="84706"/>
                </a:srgbClr>
              </a:solidFill>
            </p:spPr>
          </p:sp>
          <p:sp>
            <p:nvSpPr>
              <p:cNvPr name="TextBox 141" id="141"/>
              <p:cNvSpPr txBox="true"/>
              <p:nvPr/>
            </p:nvSpPr>
            <p:spPr>
              <a:xfrm>
                <a:off x="8778" y="-120682"/>
                <a:ext cx="76073" cy="151067"/>
              </a:xfrm>
              <a:prstGeom prst="rect">
                <a:avLst/>
              </a:prstGeom>
            </p:spPr>
            <p:txBody>
              <a:bodyPr anchor="ctr" rtlCol="false" tIns="38877" lIns="38877" bIns="38877" rIns="38877"/>
              <a:lstStyle/>
              <a:p>
                <a:pPr algn="ctr">
                  <a:lnSpc>
                    <a:spcPts val="4419"/>
                  </a:lnSpc>
                </a:pPr>
              </a:p>
            </p:txBody>
          </p:sp>
        </p:grpSp>
        <p:grpSp>
          <p:nvGrpSpPr>
            <p:cNvPr name="Group 142" id="142"/>
            <p:cNvGrpSpPr/>
            <p:nvPr/>
          </p:nvGrpSpPr>
          <p:grpSpPr>
            <a:xfrm rot="0">
              <a:off x="4473951" y="5019733"/>
              <a:ext cx="2435467" cy="725067"/>
              <a:chOff x="0" y="0"/>
              <a:chExt cx="615600" cy="183271"/>
            </a:xfrm>
          </p:grpSpPr>
          <p:sp>
            <p:nvSpPr>
              <p:cNvPr name="Freeform 143" id="143"/>
              <p:cNvSpPr/>
              <p:nvPr/>
            </p:nvSpPr>
            <p:spPr>
              <a:xfrm flipH="false" flipV="false" rot="0">
                <a:off x="0" y="0"/>
                <a:ext cx="615600" cy="183271"/>
              </a:xfrm>
              <a:custGeom>
                <a:avLst/>
                <a:gdLst/>
                <a:ahLst/>
                <a:cxnLst/>
                <a:rect r="r" b="b" t="t" l="l"/>
                <a:pathLst>
                  <a:path h="183271" w="615600">
                    <a:moveTo>
                      <a:pt x="203200" y="183271"/>
                    </a:moveTo>
                    <a:lnTo>
                      <a:pt x="412400" y="183271"/>
                    </a:lnTo>
                    <a:lnTo>
                      <a:pt x="615600" y="0"/>
                    </a:lnTo>
                    <a:lnTo>
                      <a:pt x="0" y="0"/>
                    </a:lnTo>
                    <a:lnTo>
                      <a:pt x="203200" y="183271"/>
                    </a:lnTo>
                    <a:close/>
                  </a:path>
                </a:pathLst>
              </a:custGeom>
              <a:solidFill>
                <a:srgbClr val="893F00">
                  <a:alpha val="84706"/>
                </a:srgbClr>
              </a:solidFill>
            </p:spPr>
          </p:sp>
          <p:sp>
            <p:nvSpPr>
              <p:cNvPr name="TextBox 144" id="144"/>
              <p:cNvSpPr txBox="true"/>
              <p:nvPr/>
            </p:nvSpPr>
            <p:spPr>
              <a:xfrm>
                <a:off x="127000" y="-123825"/>
                <a:ext cx="361600" cy="307096"/>
              </a:xfrm>
              <a:prstGeom prst="rect">
                <a:avLst/>
              </a:prstGeom>
            </p:spPr>
            <p:txBody>
              <a:bodyPr anchor="ctr" rtlCol="false" tIns="52217" lIns="52217" bIns="52217" rIns="52217"/>
              <a:lstStyle/>
              <a:p>
                <a:pPr algn="ctr">
                  <a:lnSpc>
                    <a:spcPts val="4420"/>
                  </a:lnSpc>
                </a:pPr>
              </a:p>
            </p:txBody>
          </p:sp>
        </p:grpSp>
        <p:grpSp>
          <p:nvGrpSpPr>
            <p:cNvPr name="Group 145" id="145"/>
            <p:cNvGrpSpPr/>
            <p:nvPr/>
          </p:nvGrpSpPr>
          <p:grpSpPr>
            <a:xfrm rot="0">
              <a:off x="4437719" y="5573155"/>
              <a:ext cx="274301" cy="2452549"/>
              <a:chOff x="0" y="0"/>
              <a:chExt cx="41125" cy="367705"/>
            </a:xfrm>
          </p:grpSpPr>
          <p:sp>
            <p:nvSpPr>
              <p:cNvPr name="Freeform 146" id="146"/>
              <p:cNvSpPr/>
              <p:nvPr/>
            </p:nvSpPr>
            <p:spPr>
              <a:xfrm flipH="false" flipV="false" rot="0">
                <a:off x="0" y="0"/>
                <a:ext cx="41125" cy="367705"/>
              </a:xfrm>
              <a:custGeom>
                <a:avLst/>
                <a:gdLst/>
                <a:ahLst/>
                <a:cxnLst/>
                <a:rect r="r" b="b" t="t" l="l"/>
                <a:pathLst>
                  <a:path h="367705" w="41125">
                    <a:moveTo>
                      <a:pt x="0" y="0"/>
                    </a:moveTo>
                    <a:lnTo>
                      <a:pt x="41125" y="0"/>
                    </a:lnTo>
                    <a:lnTo>
                      <a:pt x="41125" y="367705"/>
                    </a:lnTo>
                    <a:lnTo>
                      <a:pt x="0" y="367705"/>
                    </a:lnTo>
                    <a:close/>
                  </a:path>
                </a:pathLst>
              </a:custGeom>
              <a:solidFill>
                <a:srgbClr val="893F00">
                  <a:alpha val="84706"/>
                </a:srgbClr>
              </a:solidFill>
              <a:ln cap="sq">
                <a:noFill/>
                <a:prstDash val="solid"/>
                <a:miter/>
              </a:ln>
            </p:spPr>
          </p:sp>
          <p:sp>
            <p:nvSpPr>
              <p:cNvPr name="TextBox 147" id="147"/>
              <p:cNvSpPr txBox="true"/>
              <p:nvPr/>
            </p:nvSpPr>
            <p:spPr>
              <a:xfrm>
                <a:off x="0" y="-123825"/>
                <a:ext cx="41125"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48" id="148"/>
            <p:cNvGrpSpPr/>
            <p:nvPr/>
          </p:nvGrpSpPr>
          <p:grpSpPr>
            <a:xfrm rot="0">
              <a:off x="6684786" y="5573155"/>
              <a:ext cx="274301" cy="2452549"/>
              <a:chOff x="0" y="0"/>
              <a:chExt cx="41125" cy="367705"/>
            </a:xfrm>
          </p:grpSpPr>
          <p:sp>
            <p:nvSpPr>
              <p:cNvPr name="Freeform 149" id="149"/>
              <p:cNvSpPr/>
              <p:nvPr/>
            </p:nvSpPr>
            <p:spPr>
              <a:xfrm flipH="false" flipV="false" rot="0">
                <a:off x="0" y="0"/>
                <a:ext cx="41125" cy="367705"/>
              </a:xfrm>
              <a:custGeom>
                <a:avLst/>
                <a:gdLst/>
                <a:ahLst/>
                <a:cxnLst/>
                <a:rect r="r" b="b" t="t" l="l"/>
                <a:pathLst>
                  <a:path h="367705" w="41125">
                    <a:moveTo>
                      <a:pt x="0" y="0"/>
                    </a:moveTo>
                    <a:lnTo>
                      <a:pt x="41125" y="0"/>
                    </a:lnTo>
                    <a:lnTo>
                      <a:pt x="41125" y="367705"/>
                    </a:lnTo>
                    <a:lnTo>
                      <a:pt x="0" y="367705"/>
                    </a:lnTo>
                    <a:close/>
                  </a:path>
                </a:pathLst>
              </a:custGeom>
              <a:solidFill>
                <a:srgbClr val="893F00">
                  <a:alpha val="84706"/>
                </a:srgbClr>
              </a:solidFill>
              <a:ln cap="sq">
                <a:noFill/>
                <a:prstDash val="solid"/>
                <a:miter/>
              </a:ln>
            </p:spPr>
          </p:sp>
          <p:sp>
            <p:nvSpPr>
              <p:cNvPr name="TextBox 150" id="150"/>
              <p:cNvSpPr txBox="true"/>
              <p:nvPr/>
            </p:nvSpPr>
            <p:spPr>
              <a:xfrm>
                <a:off x="0" y="-123825"/>
                <a:ext cx="41125"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51" id="151"/>
            <p:cNvGrpSpPr/>
            <p:nvPr/>
          </p:nvGrpSpPr>
          <p:grpSpPr>
            <a:xfrm rot="-10800000">
              <a:off x="4473951" y="7761376"/>
              <a:ext cx="2435467" cy="725067"/>
              <a:chOff x="0" y="0"/>
              <a:chExt cx="615600" cy="183271"/>
            </a:xfrm>
          </p:grpSpPr>
          <p:sp>
            <p:nvSpPr>
              <p:cNvPr name="Freeform 152" id="152"/>
              <p:cNvSpPr/>
              <p:nvPr/>
            </p:nvSpPr>
            <p:spPr>
              <a:xfrm flipH="false" flipV="false" rot="0">
                <a:off x="0" y="0"/>
                <a:ext cx="615600" cy="183271"/>
              </a:xfrm>
              <a:custGeom>
                <a:avLst/>
                <a:gdLst/>
                <a:ahLst/>
                <a:cxnLst/>
                <a:rect r="r" b="b" t="t" l="l"/>
                <a:pathLst>
                  <a:path h="183271" w="615600">
                    <a:moveTo>
                      <a:pt x="203200" y="183271"/>
                    </a:moveTo>
                    <a:lnTo>
                      <a:pt x="412400" y="183271"/>
                    </a:lnTo>
                    <a:lnTo>
                      <a:pt x="615600" y="0"/>
                    </a:lnTo>
                    <a:lnTo>
                      <a:pt x="0" y="0"/>
                    </a:lnTo>
                    <a:lnTo>
                      <a:pt x="203200" y="183271"/>
                    </a:lnTo>
                    <a:close/>
                  </a:path>
                </a:pathLst>
              </a:custGeom>
              <a:solidFill>
                <a:srgbClr val="893F00">
                  <a:alpha val="84706"/>
                </a:srgbClr>
              </a:solidFill>
            </p:spPr>
          </p:sp>
          <p:sp>
            <p:nvSpPr>
              <p:cNvPr name="TextBox 153" id="153"/>
              <p:cNvSpPr txBox="true"/>
              <p:nvPr/>
            </p:nvSpPr>
            <p:spPr>
              <a:xfrm>
                <a:off x="127000" y="-123825"/>
                <a:ext cx="361600" cy="307096"/>
              </a:xfrm>
              <a:prstGeom prst="rect">
                <a:avLst/>
              </a:prstGeom>
            </p:spPr>
            <p:txBody>
              <a:bodyPr anchor="ctr" rtlCol="false" tIns="52217" lIns="52217" bIns="52217" rIns="52217"/>
              <a:lstStyle/>
              <a:p>
                <a:pPr algn="ctr">
                  <a:lnSpc>
                    <a:spcPts val="4420"/>
                  </a:lnSpc>
                </a:pPr>
              </a:p>
            </p:txBody>
          </p:sp>
        </p:grpSp>
      </p:grpSp>
      <p:sp>
        <p:nvSpPr>
          <p:cNvPr name="TextBox 154" id="154"/>
          <p:cNvSpPr txBox="true"/>
          <p:nvPr/>
        </p:nvSpPr>
        <p:spPr>
          <a:xfrm rot="0">
            <a:off x="1653391" y="579180"/>
            <a:ext cx="12949219" cy="1695450"/>
          </a:xfrm>
          <a:prstGeom prst="rect">
            <a:avLst/>
          </a:prstGeom>
        </p:spPr>
        <p:txBody>
          <a:bodyPr anchor="t" rtlCol="false" tIns="0" lIns="0" bIns="0" rIns="0">
            <a:spAutoFit/>
          </a:bodyPr>
          <a:lstStyle/>
          <a:p>
            <a:pPr algn="l">
              <a:lnSpc>
                <a:spcPts val="6600"/>
              </a:lnSpc>
            </a:pPr>
            <a:r>
              <a:rPr lang="en-US" sz="6000" spc="120">
                <a:solidFill>
                  <a:srgbClr val="FF4B4B"/>
                </a:solidFill>
                <a:latin typeface="Montserrat Ultra-Bold"/>
                <a:ea typeface="Montserrat Ultra-Bold"/>
                <a:cs typeface="Montserrat Ultra-Bold"/>
                <a:sym typeface="Montserrat Ultra-Bold"/>
              </a:rPr>
              <a:t>PROJECT</a:t>
            </a:r>
          </a:p>
          <a:p>
            <a:pPr algn="l" marL="0" indent="0" lvl="0">
              <a:lnSpc>
                <a:spcPts val="6600"/>
              </a:lnSpc>
              <a:spcBef>
                <a:spcPct val="0"/>
              </a:spcBef>
            </a:pPr>
          </a:p>
        </p:txBody>
      </p:sp>
      <p:sp>
        <p:nvSpPr>
          <p:cNvPr name="TextBox 155" id="155"/>
          <p:cNvSpPr txBox="true"/>
          <p:nvPr/>
        </p:nvSpPr>
        <p:spPr>
          <a:xfrm rot="0">
            <a:off x="653420" y="6180572"/>
            <a:ext cx="3815330" cy="1949457"/>
          </a:xfrm>
          <a:prstGeom prst="rect">
            <a:avLst/>
          </a:prstGeom>
        </p:spPr>
        <p:txBody>
          <a:bodyPr anchor="t" rtlCol="false" tIns="0" lIns="0" bIns="0" rIns="0">
            <a:spAutoFit/>
          </a:bodyPr>
          <a:lstStyle/>
          <a:p>
            <a:pPr algn="just">
              <a:lnSpc>
                <a:spcPts val="3909"/>
              </a:lnSpc>
              <a:spcBef>
                <a:spcPct val="0"/>
              </a:spcBef>
            </a:pPr>
            <a:r>
              <a:rPr lang="en-US" sz="2299">
                <a:solidFill>
                  <a:srgbClr val="FFFFFF"/>
                </a:solidFill>
                <a:latin typeface="PT Sans Bold"/>
                <a:ea typeface="PT Sans Bold"/>
                <a:cs typeface="PT Sans Bold"/>
                <a:sym typeface="PT Sans Bold"/>
              </a:rPr>
              <a:t>To scrape detailed car listings from Cars24.com to build a comprehensive dataset for analysis</a:t>
            </a:r>
          </a:p>
        </p:txBody>
      </p:sp>
      <p:grpSp>
        <p:nvGrpSpPr>
          <p:cNvPr name="Group 156" id="156"/>
          <p:cNvGrpSpPr/>
          <p:nvPr/>
        </p:nvGrpSpPr>
        <p:grpSpPr>
          <a:xfrm rot="0">
            <a:off x="5526459" y="5370873"/>
            <a:ext cx="5834687" cy="1630873"/>
            <a:chOff x="0" y="0"/>
            <a:chExt cx="7779582" cy="2174497"/>
          </a:xfrm>
        </p:grpSpPr>
        <p:sp>
          <p:nvSpPr>
            <p:cNvPr name="TextBox 157" id="157"/>
            <p:cNvSpPr txBox="true"/>
            <p:nvPr/>
          </p:nvSpPr>
          <p:spPr>
            <a:xfrm rot="0">
              <a:off x="0" y="66675"/>
              <a:ext cx="7779582" cy="1274445"/>
            </a:xfrm>
            <a:prstGeom prst="rect">
              <a:avLst/>
            </a:prstGeom>
          </p:spPr>
          <p:txBody>
            <a:bodyPr anchor="t" rtlCol="false" tIns="0" lIns="0" bIns="0" rIns="0">
              <a:spAutoFit/>
            </a:bodyPr>
            <a:lstStyle/>
            <a:p>
              <a:pPr algn="l">
                <a:lnSpc>
                  <a:spcPts val="3600"/>
                </a:lnSpc>
              </a:pPr>
              <a:r>
                <a:rPr lang="en-US" sz="3600" spc="72">
                  <a:solidFill>
                    <a:srgbClr val="F88219"/>
                  </a:solidFill>
                  <a:latin typeface="Montserrat Bold"/>
                  <a:ea typeface="Montserrat Bold"/>
                  <a:cs typeface="Montserrat Bold"/>
                  <a:sym typeface="Montserrat Bold"/>
                </a:rPr>
                <a:t>DETAILS TO SCRAPE</a:t>
              </a:r>
            </a:p>
            <a:p>
              <a:pPr algn="l" marL="0" indent="0" lvl="0">
                <a:lnSpc>
                  <a:spcPts val="3600"/>
                </a:lnSpc>
                <a:spcBef>
                  <a:spcPct val="0"/>
                </a:spcBef>
              </a:pPr>
            </a:p>
          </p:txBody>
        </p:sp>
        <p:sp>
          <p:nvSpPr>
            <p:cNvPr name="TextBox 158" id="158"/>
            <p:cNvSpPr txBox="true"/>
            <p:nvPr/>
          </p:nvSpPr>
          <p:spPr>
            <a:xfrm rot="0">
              <a:off x="0" y="1690204"/>
              <a:ext cx="7779582" cy="484293"/>
            </a:xfrm>
            <a:prstGeom prst="rect">
              <a:avLst/>
            </a:prstGeom>
          </p:spPr>
          <p:txBody>
            <a:bodyPr anchor="t" rtlCol="false" tIns="0" lIns="0" bIns="0" rIns="0">
              <a:spAutoFit/>
            </a:bodyPr>
            <a:lstStyle/>
            <a:p>
              <a:pPr algn="l" marL="0" indent="0" lvl="0">
                <a:lnSpc>
                  <a:spcPts val="3079"/>
                </a:lnSpc>
                <a:spcBef>
                  <a:spcPct val="0"/>
                </a:spcBef>
              </a:pPr>
            </a:p>
          </p:txBody>
        </p:sp>
      </p:grpSp>
      <p:sp>
        <p:nvSpPr>
          <p:cNvPr name="TextBox 159" id="159"/>
          <p:cNvSpPr txBox="true"/>
          <p:nvPr/>
        </p:nvSpPr>
        <p:spPr>
          <a:xfrm rot="0">
            <a:off x="6212124" y="6072009"/>
            <a:ext cx="4055270" cy="3496915"/>
          </a:xfrm>
          <a:prstGeom prst="rect">
            <a:avLst/>
          </a:prstGeom>
        </p:spPr>
        <p:txBody>
          <a:bodyPr anchor="t" rtlCol="false" tIns="0" lIns="0" bIns="0" rIns="0">
            <a:spAutoFit/>
          </a:bodyPr>
          <a:lstStyle/>
          <a:p>
            <a:pPr algn="l" marL="513945" indent="-256973" lvl="1">
              <a:lnSpc>
                <a:spcPts val="4046"/>
              </a:lnSpc>
              <a:buFont typeface="Arial"/>
              <a:buChar char="•"/>
            </a:pPr>
            <a:r>
              <a:rPr lang="en-US" sz="2380">
                <a:solidFill>
                  <a:srgbClr val="FFFFFF"/>
                </a:solidFill>
                <a:latin typeface="PT Sans Bold"/>
                <a:ea typeface="PT Sans Bold"/>
                <a:cs typeface="PT Sans Bold"/>
                <a:sym typeface="PT Sans Bold"/>
              </a:rPr>
              <a:t>Car Make</a:t>
            </a:r>
          </a:p>
          <a:p>
            <a:pPr algn="l" marL="513945" indent="-256973" lvl="1">
              <a:lnSpc>
                <a:spcPts val="4046"/>
              </a:lnSpc>
              <a:buFont typeface="Arial"/>
              <a:buChar char="•"/>
            </a:pPr>
            <a:r>
              <a:rPr lang="en-US" sz="2380">
                <a:solidFill>
                  <a:srgbClr val="FFFFFF"/>
                </a:solidFill>
                <a:latin typeface="PT Sans Bold"/>
                <a:ea typeface="PT Sans Bold"/>
                <a:cs typeface="PT Sans Bold"/>
                <a:sym typeface="PT Sans Bold"/>
              </a:rPr>
              <a:t>Model</a:t>
            </a:r>
          </a:p>
          <a:p>
            <a:pPr algn="l" marL="513945" indent="-256973" lvl="1">
              <a:lnSpc>
                <a:spcPts val="4046"/>
              </a:lnSpc>
              <a:buFont typeface="Arial"/>
              <a:buChar char="•"/>
            </a:pPr>
            <a:r>
              <a:rPr lang="en-US" sz="2380">
                <a:solidFill>
                  <a:srgbClr val="FFFFFF"/>
                </a:solidFill>
                <a:latin typeface="PT Sans Bold"/>
                <a:ea typeface="PT Sans Bold"/>
                <a:cs typeface="PT Sans Bold"/>
                <a:sym typeface="PT Sans Bold"/>
              </a:rPr>
              <a:t>Kilometers driven</a:t>
            </a:r>
          </a:p>
          <a:p>
            <a:pPr algn="l" marL="513945" indent="-256973" lvl="1">
              <a:lnSpc>
                <a:spcPts val="4046"/>
              </a:lnSpc>
              <a:buFont typeface="Arial"/>
              <a:buChar char="•"/>
            </a:pPr>
            <a:r>
              <a:rPr lang="en-US" sz="2380">
                <a:solidFill>
                  <a:srgbClr val="FFFFFF"/>
                </a:solidFill>
                <a:latin typeface="PT Sans Bold"/>
                <a:ea typeface="PT Sans Bold"/>
                <a:cs typeface="PT Sans Bold"/>
                <a:sym typeface="PT Sans Bold"/>
              </a:rPr>
              <a:t>Fuel type</a:t>
            </a:r>
          </a:p>
          <a:p>
            <a:pPr algn="l" marL="513945" indent="-256973" lvl="1">
              <a:lnSpc>
                <a:spcPts val="4046"/>
              </a:lnSpc>
              <a:buFont typeface="Arial"/>
              <a:buChar char="•"/>
            </a:pPr>
            <a:r>
              <a:rPr lang="en-US" sz="2380">
                <a:solidFill>
                  <a:srgbClr val="FFFFFF"/>
                </a:solidFill>
                <a:latin typeface="PT Sans Bold"/>
                <a:ea typeface="PT Sans Bold"/>
                <a:cs typeface="PT Sans Bold"/>
                <a:sym typeface="PT Sans Bold"/>
              </a:rPr>
              <a:t>Transmission type</a:t>
            </a:r>
          </a:p>
          <a:p>
            <a:pPr algn="l" marL="513945" indent="-256973" lvl="1">
              <a:lnSpc>
                <a:spcPts val="4046"/>
              </a:lnSpc>
              <a:buFont typeface="Arial"/>
              <a:buChar char="•"/>
            </a:pPr>
            <a:r>
              <a:rPr lang="en-US" sz="2380">
                <a:solidFill>
                  <a:srgbClr val="FFFFFF"/>
                </a:solidFill>
                <a:latin typeface="PT Sans Bold"/>
                <a:ea typeface="PT Sans Bold"/>
                <a:cs typeface="PT Sans Bold"/>
                <a:sym typeface="PT Sans Bold"/>
              </a:rPr>
              <a:t>Price </a:t>
            </a:r>
          </a:p>
          <a:p>
            <a:pPr algn="l" marL="513945" indent="-256973" lvl="1">
              <a:lnSpc>
                <a:spcPts val="4046"/>
              </a:lnSpc>
              <a:buFont typeface="Arial"/>
              <a:buChar char="•"/>
            </a:pPr>
            <a:r>
              <a:rPr lang="en-US" sz="2380">
                <a:solidFill>
                  <a:srgbClr val="FFFFFF"/>
                </a:solidFill>
                <a:latin typeface="PT Sans Bold"/>
                <a:ea typeface="PT Sans Bold"/>
                <a:cs typeface="PT Sans Bold"/>
                <a:sym typeface="PT Sans Bold"/>
              </a:rPr>
              <a:t>Location</a:t>
            </a:r>
          </a:p>
        </p:txBody>
      </p:sp>
      <p:sp>
        <p:nvSpPr>
          <p:cNvPr name="TextBox 160" id="160"/>
          <p:cNvSpPr txBox="true"/>
          <p:nvPr/>
        </p:nvSpPr>
        <p:spPr>
          <a:xfrm rot="0">
            <a:off x="1090296" y="1832168"/>
            <a:ext cx="8875018" cy="3435357"/>
          </a:xfrm>
          <a:prstGeom prst="rect">
            <a:avLst/>
          </a:prstGeom>
        </p:spPr>
        <p:txBody>
          <a:bodyPr anchor="t" rtlCol="false" tIns="0" lIns="0" bIns="0" rIns="0">
            <a:spAutoFit/>
          </a:bodyPr>
          <a:lstStyle/>
          <a:p>
            <a:pPr algn="just">
              <a:lnSpc>
                <a:spcPts val="3909"/>
              </a:lnSpc>
            </a:pPr>
            <a:r>
              <a:rPr lang="en-US" sz="2299">
                <a:solidFill>
                  <a:srgbClr val="FFFFFF"/>
                </a:solidFill>
                <a:latin typeface="PT Sans Bold"/>
                <a:ea typeface="PT Sans Bold"/>
                <a:cs typeface="PT Sans Bold"/>
                <a:sym typeface="PT Sans Bold"/>
              </a:rPr>
              <a:t>•CARS24 is a leading AutoTech company streamlining and revolutionizing the sale, purchase, and financing of pre-owned cars in India, Australia, Thailand, and UAE founded in 2015.</a:t>
            </a:r>
          </a:p>
          <a:p>
            <a:pPr algn="just">
              <a:lnSpc>
                <a:spcPts val="3909"/>
              </a:lnSpc>
            </a:pPr>
            <a:r>
              <a:rPr lang="en-US" sz="2299">
                <a:solidFill>
                  <a:srgbClr val="FFFFFF"/>
                </a:solidFill>
                <a:latin typeface="PT Sans Bold"/>
                <a:ea typeface="PT Sans Bold"/>
                <a:cs typeface="PT Sans Bold"/>
                <a:sym typeface="PT Sans Bold"/>
              </a:rPr>
              <a:t>• Leveraging a Smart AI Pricing Engine, and 140 quality checks, selling and buying pre-owned vehicles is seamless and transparent with CARS24. </a:t>
            </a:r>
          </a:p>
          <a:p>
            <a:pPr algn="just">
              <a:lnSpc>
                <a:spcPts val="390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3613518" y="-3898762"/>
            <a:ext cx="11215802" cy="18461119"/>
            <a:chOff x="0" y="0"/>
            <a:chExt cx="2953956" cy="4862188"/>
          </a:xfrm>
        </p:grpSpPr>
        <p:sp>
          <p:nvSpPr>
            <p:cNvPr name="Freeform 3" id="3"/>
            <p:cNvSpPr/>
            <p:nvPr/>
          </p:nvSpPr>
          <p:spPr>
            <a:xfrm flipH="false" flipV="false" rot="0">
              <a:off x="0" y="0"/>
              <a:ext cx="2953956" cy="4862188"/>
            </a:xfrm>
            <a:custGeom>
              <a:avLst/>
              <a:gdLst/>
              <a:ahLst/>
              <a:cxnLst/>
              <a:rect r="r" b="b" t="t" l="l"/>
              <a:pathLst>
                <a:path h="4862188" w="2953956">
                  <a:moveTo>
                    <a:pt x="0" y="0"/>
                  </a:moveTo>
                  <a:lnTo>
                    <a:pt x="2953956" y="0"/>
                  </a:lnTo>
                  <a:lnTo>
                    <a:pt x="2953956" y="4862188"/>
                  </a:lnTo>
                  <a:lnTo>
                    <a:pt x="0" y="4862188"/>
                  </a:lnTo>
                  <a:close/>
                </a:path>
              </a:pathLst>
            </a:custGeom>
            <a:solidFill>
              <a:srgbClr val="0B1541"/>
            </a:solidFill>
          </p:spPr>
        </p:sp>
        <p:sp>
          <p:nvSpPr>
            <p:cNvPr name="TextBox 4" id="4"/>
            <p:cNvSpPr txBox="true"/>
            <p:nvPr/>
          </p:nvSpPr>
          <p:spPr>
            <a:xfrm>
              <a:off x="0" y="-123825"/>
              <a:ext cx="2953956" cy="4986013"/>
            </a:xfrm>
            <a:prstGeom prst="rect">
              <a:avLst/>
            </a:prstGeom>
          </p:spPr>
          <p:txBody>
            <a:bodyPr anchor="t" rtlCol="false" tIns="50800" lIns="50800" bIns="50800" rIns="50800"/>
            <a:lstStyle/>
            <a:p>
              <a:pPr algn="ctr">
                <a:lnSpc>
                  <a:spcPts val="4420"/>
                </a:lnSpc>
              </a:pPr>
            </a:p>
          </p:txBody>
        </p:sp>
      </p:grpSp>
      <p:sp>
        <p:nvSpPr>
          <p:cNvPr name="Freeform 5" id="5"/>
          <p:cNvSpPr/>
          <p:nvPr/>
        </p:nvSpPr>
        <p:spPr>
          <a:xfrm flipH="false" flipV="false" rot="0">
            <a:off x="605608" y="318691"/>
            <a:ext cx="962953" cy="978973"/>
          </a:xfrm>
          <a:custGeom>
            <a:avLst/>
            <a:gdLst/>
            <a:ahLst/>
            <a:cxnLst/>
            <a:rect r="r" b="b" t="t" l="l"/>
            <a:pathLst>
              <a:path h="978973" w="962953">
                <a:moveTo>
                  <a:pt x="0" y="0"/>
                </a:moveTo>
                <a:lnTo>
                  <a:pt x="962953" y="0"/>
                </a:lnTo>
                <a:lnTo>
                  <a:pt x="962953" y="978972"/>
                </a:lnTo>
                <a:lnTo>
                  <a:pt x="0" y="9789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36190" y="3244089"/>
            <a:ext cx="2882927" cy="288292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7332" t="0" r="-6758" b="-46688"/>
              </a:stretch>
            </a:blipFill>
          </p:spPr>
        </p:sp>
      </p:grpSp>
      <p:grpSp>
        <p:nvGrpSpPr>
          <p:cNvPr name="Group 8" id="8"/>
          <p:cNvGrpSpPr/>
          <p:nvPr/>
        </p:nvGrpSpPr>
        <p:grpSpPr>
          <a:xfrm rot="0">
            <a:off x="6558900" y="3155929"/>
            <a:ext cx="2882927" cy="28829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10" id="10"/>
          <p:cNvGrpSpPr/>
          <p:nvPr/>
        </p:nvGrpSpPr>
        <p:grpSpPr>
          <a:xfrm rot="0">
            <a:off x="738157" y="7051230"/>
            <a:ext cx="2882927" cy="288292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TextBox 12" id="12"/>
          <p:cNvSpPr txBox="true"/>
          <p:nvPr/>
        </p:nvSpPr>
        <p:spPr>
          <a:xfrm rot="0">
            <a:off x="6960893" y="1913518"/>
            <a:ext cx="2552402" cy="427132"/>
          </a:xfrm>
          <a:prstGeom prst="rect">
            <a:avLst/>
          </a:prstGeom>
        </p:spPr>
        <p:txBody>
          <a:bodyPr anchor="t" rtlCol="false" tIns="0" lIns="0" bIns="0" rIns="0">
            <a:spAutoFit/>
          </a:bodyPr>
          <a:lstStyle/>
          <a:p>
            <a:pPr algn="l" marL="0" indent="0" lvl="0">
              <a:lnSpc>
                <a:spcPts val="3264"/>
              </a:lnSpc>
            </a:pPr>
            <a:r>
              <a:rPr lang="en-US" sz="3264" spc="65">
                <a:solidFill>
                  <a:srgbClr val="F6BD33"/>
                </a:solidFill>
                <a:latin typeface="Montserrat Bold"/>
                <a:ea typeface="Montserrat Bold"/>
                <a:cs typeface="Montserrat Bold"/>
                <a:sym typeface="Montserrat Bold"/>
              </a:rPr>
              <a:t>CO LEAD</a:t>
            </a:r>
          </a:p>
        </p:txBody>
      </p:sp>
      <p:sp>
        <p:nvSpPr>
          <p:cNvPr name="TextBox 13" id="13"/>
          <p:cNvSpPr txBox="true"/>
          <p:nvPr/>
        </p:nvSpPr>
        <p:spPr>
          <a:xfrm rot="0">
            <a:off x="605608" y="2491836"/>
            <a:ext cx="3148025" cy="400946"/>
          </a:xfrm>
          <a:prstGeom prst="rect">
            <a:avLst/>
          </a:prstGeom>
        </p:spPr>
        <p:txBody>
          <a:bodyPr anchor="t" rtlCol="false" tIns="0" lIns="0" bIns="0" rIns="0">
            <a:spAutoFit/>
          </a:bodyPr>
          <a:lstStyle/>
          <a:p>
            <a:pPr algn="l" marL="0" indent="0" lvl="0">
              <a:lnSpc>
                <a:spcPts val="3251"/>
              </a:lnSpc>
              <a:spcBef>
                <a:spcPct val="0"/>
              </a:spcBef>
            </a:pPr>
            <a:r>
              <a:rPr lang="en-US" sz="2322">
                <a:solidFill>
                  <a:srgbClr val="FFFFFF"/>
                </a:solidFill>
                <a:latin typeface="Muli"/>
                <a:ea typeface="Muli"/>
                <a:cs typeface="Muli"/>
                <a:sym typeface="Muli"/>
              </a:rPr>
              <a:t>     SUYASH CHADHA                                            </a:t>
            </a:r>
          </a:p>
        </p:txBody>
      </p:sp>
      <p:sp>
        <p:nvSpPr>
          <p:cNvPr name="TextBox 14" id="14"/>
          <p:cNvSpPr txBox="true"/>
          <p:nvPr/>
        </p:nvSpPr>
        <p:spPr>
          <a:xfrm rot="0">
            <a:off x="605608" y="1870793"/>
            <a:ext cx="3977611" cy="512583"/>
          </a:xfrm>
          <a:prstGeom prst="rect">
            <a:avLst/>
          </a:prstGeom>
        </p:spPr>
        <p:txBody>
          <a:bodyPr anchor="t" rtlCol="false" tIns="0" lIns="0" bIns="0" rIns="0">
            <a:spAutoFit/>
          </a:bodyPr>
          <a:lstStyle/>
          <a:p>
            <a:pPr algn="l" marL="0" indent="0" lvl="0">
              <a:lnSpc>
                <a:spcPts val="3800"/>
              </a:lnSpc>
              <a:spcBef>
                <a:spcPct val="0"/>
              </a:spcBef>
            </a:pPr>
            <a:r>
              <a:rPr lang="en-US" sz="3800" spc="76">
                <a:solidFill>
                  <a:srgbClr val="F88219"/>
                </a:solidFill>
                <a:latin typeface="Montserrat Bold"/>
                <a:ea typeface="Montserrat Bold"/>
                <a:cs typeface="Montserrat Bold"/>
                <a:sym typeface="Montserrat Bold"/>
              </a:rPr>
              <a:t>TEAM LEAD </a:t>
            </a:r>
          </a:p>
        </p:txBody>
      </p:sp>
      <p:sp>
        <p:nvSpPr>
          <p:cNvPr name="TextBox 15" id="15"/>
          <p:cNvSpPr txBox="true"/>
          <p:nvPr/>
        </p:nvSpPr>
        <p:spPr>
          <a:xfrm rot="0">
            <a:off x="288145" y="10190381"/>
            <a:ext cx="8915026" cy="378233"/>
          </a:xfrm>
          <a:prstGeom prst="rect">
            <a:avLst/>
          </a:prstGeom>
        </p:spPr>
        <p:txBody>
          <a:bodyPr anchor="t" rtlCol="false" tIns="0" lIns="0" bIns="0" rIns="0">
            <a:spAutoFit/>
          </a:bodyPr>
          <a:lstStyle/>
          <a:p>
            <a:pPr algn="l" marL="0" indent="0" lvl="0">
              <a:lnSpc>
                <a:spcPts val="2878"/>
              </a:lnSpc>
              <a:spcBef>
                <a:spcPct val="0"/>
              </a:spcBef>
            </a:pPr>
          </a:p>
        </p:txBody>
      </p:sp>
      <p:sp>
        <p:nvSpPr>
          <p:cNvPr name="TextBox 16" id="16"/>
          <p:cNvSpPr txBox="true"/>
          <p:nvPr/>
        </p:nvSpPr>
        <p:spPr>
          <a:xfrm rot="0">
            <a:off x="1762139" y="346491"/>
            <a:ext cx="13300143" cy="1742945"/>
          </a:xfrm>
          <a:prstGeom prst="rect">
            <a:avLst/>
          </a:prstGeom>
        </p:spPr>
        <p:txBody>
          <a:bodyPr anchor="t" rtlCol="false" tIns="0" lIns="0" bIns="0" rIns="0">
            <a:spAutoFit/>
          </a:bodyPr>
          <a:lstStyle/>
          <a:p>
            <a:pPr algn="l">
              <a:lnSpc>
                <a:spcPts val="6778"/>
              </a:lnSpc>
            </a:pPr>
            <a:r>
              <a:rPr lang="en-US" sz="6162" spc="123">
                <a:solidFill>
                  <a:srgbClr val="FF4B4B"/>
                </a:solidFill>
                <a:latin typeface="Montserrat Ultra-Bold"/>
                <a:ea typeface="Montserrat Ultra-Bold"/>
                <a:cs typeface="Montserrat Ultra-Bold"/>
                <a:sym typeface="Montserrat Ultra-Bold"/>
              </a:rPr>
              <a:t>OUR TEAM</a:t>
            </a:r>
          </a:p>
          <a:p>
            <a:pPr algn="l" marL="0" indent="0" lvl="0">
              <a:lnSpc>
                <a:spcPts val="6778"/>
              </a:lnSpc>
              <a:spcBef>
                <a:spcPct val="0"/>
              </a:spcBef>
            </a:pPr>
          </a:p>
        </p:txBody>
      </p:sp>
      <p:sp>
        <p:nvSpPr>
          <p:cNvPr name="TextBox 17" id="17"/>
          <p:cNvSpPr txBox="true"/>
          <p:nvPr/>
        </p:nvSpPr>
        <p:spPr>
          <a:xfrm rot="0">
            <a:off x="13044211" y="1839261"/>
            <a:ext cx="8138500" cy="538452"/>
          </a:xfrm>
          <a:prstGeom prst="rect">
            <a:avLst/>
          </a:prstGeom>
        </p:spPr>
        <p:txBody>
          <a:bodyPr anchor="t" rtlCol="false" tIns="0" lIns="0" bIns="0" rIns="0">
            <a:spAutoFit/>
          </a:bodyPr>
          <a:lstStyle/>
          <a:p>
            <a:pPr algn="l" marL="0" indent="0" lvl="0">
              <a:lnSpc>
                <a:spcPts val="4180"/>
              </a:lnSpc>
              <a:spcBef>
                <a:spcPct val="0"/>
              </a:spcBef>
            </a:pPr>
            <a:r>
              <a:rPr lang="en-US" sz="3800" spc="76">
                <a:solidFill>
                  <a:srgbClr val="FFDD8C"/>
                </a:solidFill>
                <a:latin typeface="Montserrat Ultra-Bold"/>
                <a:ea typeface="Montserrat Ultra-Bold"/>
                <a:cs typeface="Montserrat Ultra-Bold"/>
                <a:sym typeface="Montserrat Ultra-Bold"/>
              </a:rPr>
              <a:t>MEMBERS</a:t>
            </a:r>
          </a:p>
        </p:txBody>
      </p:sp>
      <p:sp>
        <p:nvSpPr>
          <p:cNvPr name="TextBox 18" id="18"/>
          <p:cNvSpPr txBox="true"/>
          <p:nvPr/>
        </p:nvSpPr>
        <p:spPr>
          <a:xfrm rot="0">
            <a:off x="9513295" y="2658257"/>
            <a:ext cx="9798931" cy="6057127"/>
          </a:xfrm>
          <a:prstGeom prst="rect">
            <a:avLst/>
          </a:prstGeom>
        </p:spPr>
        <p:txBody>
          <a:bodyPr anchor="t" rtlCol="false" tIns="0" lIns="0" bIns="0" rIns="0">
            <a:spAutoFit/>
          </a:bodyPr>
          <a:lstStyle/>
          <a:p>
            <a:pPr algn="ctr">
              <a:lnSpc>
                <a:spcPts val="3717"/>
              </a:lnSpc>
            </a:pPr>
            <a:r>
              <a:rPr lang="en-US" sz="2655">
                <a:solidFill>
                  <a:srgbClr val="FFFFFF"/>
                </a:solidFill>
                <a:latin typeface="Muli Bold"/>
                <a:ea typeface="Muli Bold"/>
                <a:cs typeface="Muli Bold"/>
                <a:sym typeface="Muli Bold"/>
              </a:rPr>
              <a:t>Sohan Kiran Patil </a:t>
            </a:r>
          </a:p>
          <a:p>
            <a:pPr algn="ctr">
              <a:lnSpc>
                <a:spcPts val="3717"/>
              </a:lnSpc>
            </a:pPr>
            <a:r>
              <a:rPr lang="en-US" sz="2655">
                <a:solidFill>
                  <a:srgbClr val="FFFFFF"/>
                </a:solidFill>
                <a:latin typeface="Muli Bold"/>
                <a:ea typeface="Muli Bold"/>
                <a:cs typeface="Muli Bold"/>
                <a:sym typeface="Muli Bold"/>
              </a:rPr>
              <a:t>Uday Mahadev Sonar Pattar </a:t>
            </a:r>
          </a:p>
          <a:p>
            <a:pPr algn="ctr">
              <a:lnSpc>
                <a:spcPts val="3717"/>
              </a:lnSpc>
            </a:pPr>
            <a:r>
              <a:rPr lang="en-US" sz="2655">
                <a:solidFill>
                  <a:srgbClr val="FFFFFF"/>
                </a:solidFill>
                <a:latin typeface="Muli Bold"/>
                <a:ea typeface="Muli Bold"/>
                <a:cs typeface="Muli Bold"/>
                <a:sym typeface="Muli Bold"/>
              </a:rPr>
              <a:t>Abhishek Kumar</a:t>
            </a:r>
          </a:p>
          <a:p>
            <a:pPr algn="ctr">
              <a:lnSpc>
                <a:spcPts val="3717"/>
              </a:lnSpc>
            </a:pPr>
            <a:r>
              <a:rPr lang="en-US" sz="2655">
                <a:solidFill>
                  <a:srgbClr val="FFFFFF"/>
                </a:solidFill>
                <a:latin typeface="Muli Bold"/>
                <a:ea typeface="Muli Bold"/>
                <a:cs typeface="Muli Bold"/>
                <a:sym typeface="Muli Bold"/>
              </a:rPr>
              <a:t>Anant Anugrah Tudu</a:t>
            </a:r>
          </a:p>
          <a:p>
            <a:pPr algn="ctr">
              <a:lnSpc>
                <a:spcPts val="3717"/>
              </a:lnSpc>
            </a:pPr>
            <a:r>
              <a:rPr lang="en-US" sz="2655">
                <a:solidFill>
                  <a:srgbClr val="FFFFFF"/>
                </a:solidFill>
                <a:latin typeface="Muli Bold"/>
                <a:ea typeface="Muli Bold"/>
                <a:cs typeface="Muli Bold"/>
                <a:sym typeface="Muli Bold"/>
              </a:rPr>
              <a:t>Sai eswar</a:t>
            </a:r>
          </a:p>
          <a:p>
            <a:pPr algn="ctr">
              <a:lnSpc>
                <a:spcPts val="3717"/>
              </a:lnSpc>
            </a:pPr>
            <a:r>
              <a:rPr lang="en-US" sz="2655">
                <a:solidFill>
                  <a:srgbClr val="FFFFFF"/>
                </a:solidFill>
                <a:latin typeface="Muli Bold"/>
                <a:ea typeface="Muli Bold"/>
                <a:cs typeface="Muli Bold"/>
                <a:sym typeface="Muli Bold"/>
              </a:rPr>
              <a:t>Stella Maria Jose</a:t>
            </a:r>
          </a:p>
          <a:p>
            <a:pPr algn="ctr">
              <a:lnSpc>
                <a:spcPts val="3717"/>
              </a:lnSpc>
            </a:pPr>
            <a:r>
              <a:rPr lang="en-US" sz="2655">
                <a:solidFill>
                  <a:srgbClr val="FFFFFF"/>
                </a:solidFill>
                <a:latin typeface="Muli Bold"/>
                <a:ea typeface="Muli Bold"/>
                <a:cs typeface="Muli Bold"/>
                <a:sym typeface="Muli Bold"/>
              </a:rPr>
              <a:t>Shivansh Jain</a:t>
            </a:r>
          </a:p>
          <a:p>
            <a:pPr algn="ctr">
              <a:lnSpc>
                <a:spcPts val="3717"/>
              </a:lnSpc>
            </a:pPr>
            <a:r>
              <a:rPr lang="en-US" sz="2655">
                <a:solidFill>
                  <a:srgbClr val="FFFFFF"/>
                </a:solidFill>
                <a:latin typeface="Muli Bold"/>
                <a:ea typeface="Muli Bold"/>
                <a:cs typeface="Muli Bold"/>
                <a:sym typeface="Muli Bold"/>
              </a:rPr>
              <a:t>HomyaYaduma </a:t>
            </a:r>
          </a:p>
          <a:p>
            <a:pPr algn="ctr">
              <a:lnSpc>
                <a:spcPts val="3717"/>
              </a:lnSpc>
            </a:pPr>
            <a:r>
              <a:rPr lang="en-US" sz="2655">
                <a:solidFill>
                  <a:srgbClr val="FFFFFF"/>
                </a:solidFill>
                <a:latin typeface="Muli Bold"/>
                <a:ea typeface="Muli Bold"/>
                <a:cs typeface="Muli Bold"/>
                <a:sym typeface="Muli Bold"/>
              </a:rPr>
              <a:t>Mariyambi nazar</a:t>
            </a:r>
          </a:p>
          <a:p>
            <a:pPr algn="ctr">
              <a:lnSpc>
                <a:spcPts val="3717"/>
              </a:lnSpc>
            </a:pPr>
            <a:r>
              <a:rPr lang="en-US" sz="2655">
                <a:solidFill>
                  <a:srgbClr val="FFFFFF"/>
                </a:solidFill>
                <a:latin typeface="Muli Bold"/>
                <a:ea typeface="Muli Bold"/>
                <a:cs typeface="Muli Bold"/>
                <a:sym typeface="Muli Bold"/>
              </a:rPr>
              <a:t>Sanskrati Bordiya </a:t>
            </a:r>
          </a:p>
          <a:p>
            <a:pPr algn="ctr">
              <a:lnSpc>
                <a:spcPts val="3717"/>
              </a:lnSpc>
            </a:pPr>
            <a:r>
              <a:rPr lang="en-US" sz="2655">
                <a:solidFill>
                  <a:srgbClr val="FFFFFF"/>
                </a:solidFill>
                <a:latin typeface="Muli Bold"/>
                <a:ea typeface="Muli Bold"/>
                <a:cs typeface="Muli Bold"/>
                <a:sym typeface="Muli Bold"/>
              </a:rPr>
              <a:t>Jai Vaishnav</a:t>
            </a:r>
          </a:p>
          <a:p>
            <a:pPr algn="ctr">
              <a:lnSpc>
                <a:spcPts val="3717"/>
              </a:lnSpc>
            </a:pPr>
            <a:r>
              <a:rPr lang="en-US" sz="2655">
                <a:solidFill>
                  <a:srgbClr val="FFFFFF"/>
                </a:solidFill>
                <a:latin typeface="Muli Bold"/>
                <a:ea typeface="Muli Bold"/>
                <a:cs typeface="Muli Bold"/>
                <a:sym typeface="Muli Bold"/>
              </a:rPr>
              <a:t>Sanskar Kesari </a:t>
            </a:r>
          </a:p>
          <a:p>
            <a:pPr algn="ctr">
              <a:lnSpc>
                <a:spcPts val="3717"/>
              </a:lnSpc>
            </a:pPr>
            <a:r>
              <a:rPr lang="en-US" sz="2655">
                <a:solidFill>
                  <a:srgbClr val="FFFFFF"/>
                </a:solidFill>
                <a:latin typeface="Muli Bold"/>
                <a:ea typeface="Muli Bold"/>
                <a:cs typeface="Muli Bold"/>
                <a:sym typeface="Muli Bold"/>
              </a:rPr>
              <a:t>Muhammed Kaif</a:t>
            </a:r>
          </a:p>
        </p:txBody>
      </p:sp>
      <p:sp>
        <p:nvSpPr>
          <p:cNvPr name="TextBox 19" id="19"/>
          <p:cNvSpPr txBox="true"/>
          <p:nvPr/>
        </p:nvSpPr>
        <p:spPr>
          <a:xfrm rot="0">
            <a:off x="836190" y="6464387"/>
            <a:ext cx="3148025" cy="400946"/>
          </a:xfrm>
          <a:prstGeom prst="rect">
            <a:avLst/>
          </a:prstGeom>
        </p:spPr>
        <p:txBody>
          <a:bodyPr anchor="t" rtlCol="false" tIns="0" lIns="0" bIns="0" rIns="0">
            <a:spAutoFit/>
          </a:bodyPr>
          <a:lstStyle/>
          <a:p>
            <a:pPr algn="l" marL="0" indent="0" lvl="0">
              <a:lnSpc>
                <a:spcPts val="3251"/>
              </a:lnSpc>
              <a:spcBef>
                <a:spcPct val="0"/>
              </a:spcBef>
            </a:pPr>
            <a:r>
              <a:rPr lang="en-US" sz="2322">
                <a:solidFill>
                  <a:srgbClr val="FFFFFF"/>
                </a:solidFill>
                <a:latin typeface="Muli"/>
                <a:ea typeface="Muli"/>
                <a:cs typeface="Muli"/>
                <a:sym typeface="Muli"/>
              </a:rPr>
              <a:t>SATWIK UPPADA</a:t>
            </a:r>
          </a:p>
        </p:txBody>
      </p:sp>
      <p:sp>
        <p:nvSpPr>
          <p:cNvPr name="TextBox 20" id="20"/>
          <p:cNvSpPr txBox="true"/>
          <p:nvPr/>
        </p:nvSpPr>
        <p:spPr>
          <a:xfrm rot="0">
            <a:off x="6426351" y="2491836"/>
            <a:ext cx="3148025" cy="399518"/>
          </a:xfrm>
          <a:prstGeom prst="rect">
            <a:avLst/>
          </a:prstGeom>
        </p:spPr>
        <p:txBody>
          <a:bodyPr anchor="t" rtlCol="false" tIns="0" lIns="0" bIns="0" rIns="0">
            <a:spAutoFit/>
          </a:bodyPr>
          <a:lstStyle/>
          <a:p>
            <a:pPr algn="ctr" marL="0" indent="0" lvl="0">
              <a:lnSpc>
                <a:spcPts val="3251"/>
              </a:lnSpc>
              <a:spcBef>
                <a:spcPct val="0"/>
              </a:spcBef>
            </a:pPr>
            <a:r>
              <a:rPr lang="en-US" sz="2322">
                <a:solidFill>
                  <a:srgbClr val="FFFFFF"/>
                </a:solidFill>
                <a:latin typeface="Muli"/>
                <a:ea typeface="Muli"/>
                <a:cs typeface="Muli"/>
                <a:sym typeface="Muli"/>
              </a:rPr>
              <a:t>ANKESH KUMAWAT</a:t>
            </a:r>
          </a:p>
        </p:txBody>
      </p:sp>
      <p:sp>
        <p:nvSpPr>
          <p:cNvPr name="TextBox 21" id="21"/>
          <p:cNvSpPr txBox="true"/>
          <p:nvPr/>
        </p:nvSpPr>
        <p:spPr>
          <a:xfrm rot="0">
            <a:off x="6536164" y="6464387"/>
            <a:ext cx="3148025" cy="399518"/>
          </a:xfrm>
          <a:prstGeom prst="rect">
            <a:avLst/>
          </a:prstGeom>
        </p:spPr>
        <p:txBody>
          <a:bodyPr anchor="t" rtlCol="false" tIns="0" lIns="0" bIns="0" rIns="0">
            <a:spAutoFit/>
          </a:bodyPr>
          <a:lstStyle/>
          <a:p>
            <a:pPr algn="ctr" marL="0" indent="0" lvl="0">
              <a:lnSpc>
                <a:spcPts val="3251"/>
              </a:lnSpc>
              <a:spcBef>
                <a:spcPct val="0"/>
              </a:spcBef>
            </a:pPr>
            <a:r>
              <a:rPr lang="en-US" sz="2322">
                <a:solidFill>
                  <a:srgbClr val="FFFFFF"/>
                </a:solidFill>
                <a:latin typeface="Muli"/>
                <a:ea typeface="Muli"/>
                <a:cs typeface="Muli"/>
                <a:sym typeface="Muli"/>
              </a:rPr>
              <a:t>SANSKAR KESARI</a:t>
            </a:r>
          </a:p>
        </p:txBody>
      </p:sp>
      <p:grpSp>
        <p:nvGrpSpPr>
          <p:cNvPr name="Group 22" id="22"/>
          <p:cNvGrpSpPr/>
          <p:nvPr/>
        </p:nvGrpSpPr>
        <p:grpSpPr>
          <a:xfrm rot="0">
            <a:off x="6558900" y="7057104"/>
            <a:ext cx="2882927" cy="288292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4442" r="0" b="-22844"/>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18075730" y="-2667581"/>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15191257" y="5288901"/>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7741280" y="4472524"/>
            <a:ext cx="13664400" cy="70256"/>
            <a:chOff x="0" y="0"/>
            <a:chExt cx="18219200" cy="93675"/>
          </a:xfrm>
        </p:grpSpPr>
        <p:grpSp>
          <p:nvGrpSpPr>
            <p:cNvPr name="Group 63" id="63"/>
            <p:cNvGrpSpPr/>
            <p:nvPr/>
          </p:nvGrpSpPr>
          <p:grpSpPr>
            <a:xfrm rot="0">
              <a:off x="0" y="0"/>
              <a:ext cx="2788000" cy="93675"/>
              <a:chOff x="0" y="0"/>
              <a:chExt cx="547795" cy="18406"/>
            </a:xfrm>
          </p:grpSpPr>
          <p:sp>
            <p:nvSpPr>
              <p:cNvPr name="Freeform 64" id="6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5" id="6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0">
              <a:off x="11570400" y="0"/>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0">
              <a:off x="3860800" y="0"/>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0">
              <a:off x="15431200" y="0"/>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0">
              <a:off x="7715600" y="0"/>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4502" y="-1941880"/>
            <a:ext cx="11215802" cy="12012965"/>
            <a:chOff x="0" y="0"/>
            <a:chExt cx="2953956" cy="3163909"/>
          </a:xfrm>
        </p:grpSpPr>
        <p:sp>
          <p:nvSpPr>
            <p:cNvPr name="Freeform 79" id="79"/>
            <p:cNvSpPr/>
            <p:nvPr/>
          </p:nvSpPr>
          <p:spPr>
            <a:xfrm flipH="false" flipV="false" rot="0">
              <a:off x="0" y="0"/>
              <a:ext cx="2953956" cy="3163909"/>
            </a:xfrm>
            <a:custGeom>
              <a:avLst/>
              <a:gdLst/>
              <a:ahLst/>
              <a:cxnLst/>
              <a:rect r="r" b="b" t="t" l="l"/>
              <a:pathLst>
                <a:path h="3163909" w="2953956">
                  <a:moveTo>
                    <a:pt x="0" y="0"/>
                  </a:moveTo>
                  <a:lnTo>
                    <a:pt x="2953956" y="0"/>
                  </a:lnTo>
                  <a:lnTo>
                    <a:pt x="2953956" y="3163909"/>
                  </a:lnTo>
                  <a:lnTo>
                    <a:pt x="0" y="3163909"/>
                  </a:lnTo>
                  <a:close/>
                </a:path>
              </a:pathLst>
            </a:custGeom>
            <a:solidFill>
              <a:srgbClr val="0B1541"/>
            </a:solidFill>
          </p:spPr>
        </p:sp>
        <p:sp>
          <p:nvSpPr>
            <p:cNvPr name="TextBox 80" id="80"/>
            <p:cNvSpPr txBox="true"/>
            <p:nvPr/>
          </p:nvSpPr>
          <p:spPr>
            <a:xfrm>
              <a:off x="0" y="-123825"/>
              <a:ext cx="2953956" cy="3287734"/>
            </a:xfrm>
            <a:prstGeom prst="rect">
              <a:avLst/>
            </a:prstGeom>
          </p:spPr>
          <p:txBody>
            <a:bodyPr anchor="ctr" rtlCol="false" tIns="50800" lIns="50800" bIns="50800" rIns="50800"/>
            <a:lstStyle/>
            <a:p>
              <a:pPr algn="ctr">
                <a:lnSpc>
                  <a:spcPts val="4420"/>
                </a:lnSpc>
              </a:pPr>
            </a:p>
          </p:txBody>
        </p:sp>
      </p:grpSp>
      <p:sp>
        <p:nvSpPr>
          <p:cNvPr name="Freeform 81" id="81"/>
          <p:cNvSpPr/>
          <p:nvPr/>
        </p:nvSpPr>
        <p:spPr>
          <a:xfrm flipH="false" flipV="false" rot="0">
            <a:off x="91154" y="826508"/>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2" id="82"/>
          <p:cNvGrpSpPr/>
          <p:nvPr/>
        </p:nvGrpSpPr>
        <p:grpSpPr>
          <a:xfrm rot="0">
            <a:off x="11708165" y="-1688700"/>
            <a:ext cx="70256" cy="13664400"/>
            <a:chOff x="0" y="0"/>
            <a:chExt cx="93675" cy="18219200"/>
          </a:xfrm>
        </p:grpSpPr>
        <p:grpSp>
          <p:nvGrpSpPr>
            <p:cNvPr name="Group 83" id="83"/>
            <p:cNvGrpSpPr/>
            <p:nvPr/>
          </p:nvGrpSpPr>
          <p:grpSpPr>
            <a:xfrm rot="-5400000">
              <a:off x="-1347162" y="16778362"/>
              <a:ext cx="2788000" cy="93675"/>
              <a:chOff x="0" y="0"/>
              <a:chExt cx="547795" cy="18406"/>
            </a:xfrm>
          </p:grpSpPr>
          <p:sp>
            <p:nvSpPr>
              <p:cNvPr name="Freeform 84" id="8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5" id="8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6" id="86"/>
            <p:cNvGrpSpPr/>
            <p:nvPr/>
          </p:nvGrpSpPr>
          <p:grpSpPr>
            <a:xfrm rot="-5400000">
              <a:off x="-1347162" y="5207962"/>
              <a:ext cx="2788000" cy="93675"/>
              <a:chOff x="0" y="0"/>
              <a:chExt cx="547795" cy="18406"/>
            </a:xfrm>
          </p:grpSpPr>
          <p:sp>
            <p:nvSpPr>
              <p:cNvPr name="Freeform 87" id="8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8" id="8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9" id="89"/>
            <p:cNvGrpSpPr/>
            <p:nvPr/>
          </p:nvGrpSpPr>
          <p:grpSpPr>
            <a:xfrm rot="-5400000">
              <a:off x="-1347162" y="1347162"/>
              <a:ext cx="2788000" cy="93675"/>
              <a:chOff x="0" y="0"/>
              <a:chExt cx="547795" cy="18406"/>
            </a:xfrm>
          </p:grpSpPr>
          <p:sp>
            <p:nvSpPr>
              <p:cNvPr name="Freeform 90" id="9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1" id="9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2" id="92"/>
            <p:cNvGrpSpPr/>
            <p:nvPr/>
          </p:nvGrpSpPr>
          <p:grpSpPr>
            <a:xfrm rot="-5400000">
              <a:off x="-1347162" y="9062762"/>
              <a:ext cx="2788000" cy="93675"/>
              <a:chOff x="0" y="0"/>
              <a:chExt cx="547795" cy="18406"/>
            </a:xfrm>
          </p:grpSpPr>
          <p:sp>
            <p:nvSpPr>
              <p:cNvPr name="Freeform 93" id="9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4" id="9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95" id="95"/>
          <p:cNvGrpSpPr/>
          <p:nvPr/>
        </p:nvGrpSpPr>
        <p:grpSpPr>
          <a:xfrm rot="-5400000">
            <a:off x="8323929" y="5960808"/>
            <a:ext cx="13664400" cy="70256"/>
            <a:chOff x="0" y="0"/>
            <a:chExt cx="18219200" cy="93675"/>
          </a:xfrm>
        </p:grpSpPr>
        <p:grpSp>
          <p:nvGrpSpPr>
            <p:cNvPr name="Group 96" id="96"/>
            <p:cNvGrpSpPr/>
            <p:nvPr/>
          </p:nvGrpSpPr>
          <p:grpSpPr>
            <a:xfrm rot="0">
              <a:off x="0" y="0"/>
              <a:ext cx="2788000" cy="93675"/>
              <a:chOff x="0" y="0"/>
              <a:chExt cx="547795" cy="18406"/>
            </a:xfrm>
          </p:grpSpPr>
          <p:sp>
            <p:nvSpPr>
              <p:cNvPr name="Freeform 97" id="9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8" id="9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9" id="99"/>
            <p:cNvGrpSpPr/>
            <p:nvPr/>
          </p:nvGrpSpPr>
          <p:grpSpPr>
            <a:xfrm rot="0">
              <a:off x="11570400" y="0"/>
              <a:ext cx="2788000" cy="93675"/>
              <a:chOff x="0" y="0"/>
              <a:chExt cx="547795" cy="18406"/>
            </a:xfrm>
          </p:grpSpPr>
          <p:sp>
            <p:nvSpPr>
              <p:cNvPr name="Freeform 100" id="10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1" id="10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2" id="102"/>
            <p:cNvGrpSpPr/>
            <p:nvPr/>
          </p:nvGrpSpPr>
          <p:grpSpPr>
            <a:xfrm rot="0">
              <a:off x="3860800" y="0"/>
              <a:ext cx="2788000" cy="93675"/>
              <a:chOff x="0" y="0"/>
              <a:chExt cx="547795" cy="18406"/>
            </a:xfrm>
          </p:grpSpPr>
          <p:sp>
            <p:nvSpPr>
              <p:cNvPr name="Freeform 103" id="10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4" id="10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5" id="105"/>
            <p:cNvGrpSpPr/>
            <p:nvPr/>
          </p:nvGrpSpPr>
          <p:grpSpPr>
            <a:xfrm rot="0">
              <a:off x="15431200" y="0"/>
              <a:ext cx="2788000" cy="93675"/>
              <a:chOff x="0" y="0"/>
              <a:chExt cx="547795" cy="18406"/>
            </a:xfrm>
          </p:grpSpPr>
          <p:sp>
            <p:nvSpPr>
              <p:cNvPr name="Freeform 106" id="10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7" id="10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8" id="108"/>
            <p:cNvGrpSpPr/>
            <p:nvPr/>
          </p:nvGrpSpPr>
          <p:grpSpPr>
            <a:xfrm rot="0">
              <a:off x="7715600" y="0"/>
              <a:ext cx="2788000" cy="93675"/>
              <a:chOff x="0" y="0"/>
              <a:chExt cx="547795" cy="18406"/>
            </a:xfrm>
          </p:grpSpPr>
          <p:sp>
            <p:nvSpPr>
              <p:cNvPr name="Freeform 109" id="10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0" id="1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11" id="111"/>
          <p:cNvGrpSpPr/>
          <p:nvPr/>
        </p:nvGrpSpPr>
        <p:grpSpPr>
          <a:xfrm rot="-5400000">
            <a:off x="7508245" y="5061438"/>
            <a:ext cx="12020550" cy="164123"/>
            <a:chOff x="0" y="0"/>
            <a:chExt cx="3165906" cy="43226"/>
          </a:xfrm>
        </p:grpSpPr>
        <p:sp>
          <p:nvSpPr>
            <p:cNvPr name="Freeform 112" id="112"/>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alpha val="65882"/>
              </a:srgbClr>
            </a:solidFill>
          </p:spPr>
        </p:sp>
        <p:sp>
          <p:nvSpPr>
            <p:cNvPr name="TextBox 113" id="113"/>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14" id="114"/>
          <p:cNvGrpSpPr/>
          <p:nvPr/>
        </p:nvGrpSpPr>
        <p:grpSpPr>
          <a:xfrm rot="-5400000">
            <a:off x="11140760" y="5061438"/>
            <a:ext cx="12020550" cy="164123"/>
            <a:chOff x="0" y="0"/>
            <a:chExt cx="3165906" cy="43226"/>
          </a:xfrm>
        </p:grpSpPr>
        <p:sp>
          <p:nvSpPr>
            <p:cNvPr name="Freeform 115" id="115"/>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16" id="116"/>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17" id="117"/>
          <p:cNvGrpSpPr/>
          <p:nvPr/>
        </p:nvGrpSpPr>
        <p:grpSpPr>
          <a:xfrm rot="-2806566">
            <a:off x="11834267" y="1024294"/>
            <a:ext cx="1448064" cy="557572"/>
            <a:chOff x="0" y="0"/>
            <a:chExt cx="1930752" cy="743429"/>
          </a:xfrm>
        </p:grpSpPr>
        <p:grpSp>
          <p:nvGrpSpPr>
            <p:cNvPr name="Group 118" id="118"/>
            <p:cNvGrpSpPr/>
            <p:nvPr/>
          </p:nvGrpSpPr>
          <p:grpSpPr>
            <a:xfrm rot="0">
              <a:off x="0" y="0"/>
              <a:ext cx="1930752" cy="743429"/>
              <a:chOff x="0" y="0"/>
              <a:chExt cx="812800" cy="312966"/>
            </a:xfrm>
          </p:grpSpPr>
          <p:sp>
            <p:nvSpPr>
              <p:cNvPr name="Freeform 119" id="11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alpha val="74902"/>
                </a:srgbClr>
              </a:solidFill>
            </p:spPr>
          </p:sp>
          <p:sp>
            <p:nvSpPr>
              <p:cNvPr name="TextBox 120" id="12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21" id="121"/>
            <p:cNvGrpSpPr/>
            <p:nvPr/>
          </p:nvGrpSpPr>
          <p:grpSpPr>
            <a:xfrm rot="0">
              <a:off x="635806" y="42144"/>
              <a:ext cx="659140" cy="659140"/>
              <a:chOff x="0" y="0"/>
              <a:chExt cx="812800" cy="812800"/>
            </a:xfrm>
          </p:grpSpPr>
          <p:sp>
            <p:nvSpPr>
              <p:cNvPr name="Freeform 122" id="1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74902"/>
                </a:srgbClr>
              </a:solidFill>
            </p:spPr>
          </p:sp>
          <p:sp>
            <p:nvSpPr>
              <p:cNvPr name="TextBox 123" id="12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24" id="124"/>
          <p:cNvGrpSpPr/>
          <p:nvPr/>
        </p:nvGrpSpPr>
        <p:grpSpPr>
          <a:xfrm rot="0">
            <a:off x="11403744" y="3363322"/>
            <a:ext cx="3191959" cy="6546144"/>
            <a:chOff x="0" y="0"/>
            <a:chExt cx="4255945" cy="8728192"/>
          </a:xfrm>
        </p:grpSpPr>
        <p:grpSp>
          <p:nvGrpSpPr>
            <p:cNvPr name="Group 125" id="125"/>
            <p:cNvGrpSpPr/>
            <p:nvPr/>
          </p:nvGrpSpPr>
          <p:grpSpPr>
            <a:xfrm rot="-3784">
              <a:off x="679385" y="4050077"/>
              <a:ext cx="259157" cy="922763"/>
              <a:chOff x="0" y="0"/>
              <a:chExt cx="39938" cy="142206"/>
            </a:xfrm>
          </p:grpSpPr>
          <p:sp>
            <p:nvSpPr>
              <p:cNvPr name="Freeform 126" id="1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4902"/>
                </a:srgbClr>
              </a:solidFill>
              <a:ln cap="sq">
                <a:noFill/>
                <a:prstDash val="solid"/>
                <a:miter/>
              </a:ln>
            </p:spPr>
          </p:sp>
          <p:sp>
            <p:nvSpPr>
              <p:cNvPr name="TextBox 127" id="1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28" id="128"/>
            <p:cNvGrpSpPr/>
            <p:nvPr/>
          </p:nvGrpSpPr>
          <p:grpSpPr>
            <a:xfrm rot="-3784">
              <a:off x="3349682" y="4047138"/>
              <a:ext cx="259157" cy="922763"/>
              <a:chOff x="0" y="0"/>
              <a:chExt cx="39938" cy="142206"/>
            </a:xfrm>
          </p:grpSpPr>
          <p:sp>
            <p:nvSpPr>
              <p:cNvPr name="Freeform 129" id="1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4902"/>
                </a:srgbClr>
              </a:solidFill>
              <a:ln cap="sq">
                <a:noFill/>
                <a:prstDash val="solid"/>
                <a:miter/>
              </a:ln>
            </p:spPr>
          </p:sp>
          <p:sp>
            <p:nvSpPr>
              <p:cNvPr name="TextBox 130" id="1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1" id="131"/>
            <p:cNvGrpSpPr/>
            <p:nvPr/>
          </p:nvGrpSpPr>
          <p:grpSpPr>
            <a:xfrm rot="-3784">
              <a:off x="682973" y="7309475"/>
              <a:ext cx="259157" cy="922763"/>
              <a:chOff x="0" y="0"/>
              <a:chExt cx="39938" cy="142206"/>
            </a:xfrm>
          </p:grpSpPr>
          <p:sp>
            <p:nvSpPr>
              <p:cNvPr name="Freeform 132" id="13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4902"/>
                </a:srgbClr>
              </a:solidFill>
              <a:ln cap="sq">
                <a:noFill/>
                <a:prstDash val="solid"/>
                <a:miter/>
              </a:ln>
            </p:spPr>
          </p:sp>
          <p:sp>
            <p:nvSpPr>
              <p:cNvPr name="TextBox 133" id="133"/>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4" id="134"/>
            <p:cNvGrpSpPr/>
            <p:nvPr/>
          </p:nvGrpSpPr>
          <p:grpSpPr>
            <a:xfrm rot="-3784">
              <a:off x="3353270" y="7306535"/>
              <a:ext cx="259157" cy="922763"/>
              <a:chOff x="0" y="0"/>
              <a:chExt cx="39938" cy="142206"/>
            </a:xfrm>
          </p:grpSpPr>
          <p:sp>
            <p:nvSpPr>
              <p:cNvPr name="Freeform 135" id="13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4902"/>
                </a:srgbClr>
              </a:solidFill>
              <a:ln cap="sq">
                <a:noFill/>
                <a:prstDash val="solid"/>
                <a:miter/>
              </a:ln>
            </p:spPr>
          </p:sp>
          <p:sp>
            <p:nvSpPr>
              <p:cNvPr name="TextBox 136" id="13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37" id="137"/>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alphaModFix amt="75000"/>
              </a:blip>
              <a:stretch>
                <a:fillRect l="0" t="-20079" r="0" b="-2015"/>
              </a:stretch>
            </a:blipFill>
          </p:spPr>
        </p:sp>
        <p:grpSp>
          <p:nvGrpSpPr>
            <p:cNvPr name="Group 138" id="138"/>
            <p:cNvGrpSpPr/>
            <p:nvPr/>
          </p:nvGrpSpPr>
          <p:grpSpPr>
            <a:xfrm rot="-10796848">
              <a:off x="796765" y="3345158"/>
              <a:ext cx="2703356" cy="5381796"/>
              <a:chOff x="0" y="0"/>
              <a:chExt cx="544375" cy="1083733"/>
            </a:xfrm>
          </p:grpSpPr>
          <p:sp>
            <p:nvSpPr>
              <p:cNvPr name="Freeform 139" id="139"/>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alpha val="74902"/>
                </a:srgbClr>
              </a:solidFill>
              <a:ln cap="rnd">
                <a:noFill/>
                <a:prstDash val="solid"/>
                <a:round/>
              </a:ln>
            </p:spPr>
          </p:sp>
          <p:sp>
            <p:nvSpPr>
              <p:cNvPr name="TextBox 140" id="140"/>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1" id="141"/>
            <p:cNvGrpSpPr/>
            <p:nvPr/>
          </p:nvGrpSpPr>
          <p:grpSpPr>
            <a:xfrm rot="-10796848">
              <a:off x="1257044" y="5886561"/>
              <a:ext cx="1781474" cy="1744101"/>
              <a:chOff x="0" y="0"/>
              <a:chExt cx="358736" cy="351210"/>
            </a:xfrm>
          </p:grpSpPr>
          <p:sp>
            <p:nvSpPr>
              <p:cNvPr name="Freeform 142" id="142"/>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alpha val="74902"/>
                </a:srgbClr>
              </a:solidFill>
              <a:ln cap="sq">
                <a:noFill/>
                <a:prstDash val="solid"/>
                <a:miter/>
              </a:ln>
            </p:spPr>
          </p:sp>
          <p:sp>
            <p:nvSpPr>
              <p:cNvPr name="TextBox 143" id="143"/>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4" id="144"/>
            <p:cNvGrpSpPr/>
            <p:nvPr/>
          </p:nvGrpSpPr>
          <p:grpSpPr>
            <a:xfrm rot="-10796848">
              <a:off x="910553" y="3569400"/>
              <a:ext cx="2479114" cy="1295618"/>
              <a:chOff x="0" y="0"/>
              <a:chExt cx="499220" cy="260899"/>
            </a:xfrm>
          </p:grpSpPr>
          <p:sp>
            <p:nvSpPr>
              <p:cNvPr name="Freeform 145" id="145"/>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alpha val="74902"/>
                </a:srgbClr>
              </a:solidFill>
              <a:ln cap="sq">
                <a:noFill/>
                <a:prstDash val="solid"/>
                <a:miter/>
              </a:ln>
            </p:spPr>
          </p:sp>
          <p:sp>
            <p:nvSpPr>
              <p:cNvPr name="TextBox 146" id="146"/>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7" id="147"/>
            <p:cNvGrpSpPr/>
            <p:nvPr/>
          </p:nvGrpSpPr>
          <p:grpSpPr>
            <a:xfrm rot="-10796848">
              <a:off x="2378773" y="3421739"/>
              <a:ext cx="824710" cy="99663"/>
              <a:chOff x="0" y="0"/>
              <a:chExt cx="166072" cy="20069"/>
            </a:xfrm>
          </p:grpSpPr>
          <p:sp>
            <p:nvSpPr>
              <p:cNvPr name="Freeform 148" id="14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74902"/>
                </a:srgbClr>
              </a:solidFill>
            </p:spPr>
          </p:sp>
          <p:sp>
            <p:nvSpPr>
              <p:cNvPr name="TextBox 149" id="149"/>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50" id="150"/>
            <p:cNvGrpSpPr/>
            <p:nvPr/>
          </p:nvGrpSpPr>
          <p:grpSpPr>
            <a:xfrm rot="-10796848">
              <a:off x="1098106" y="3420565"/>
              <a:ext cx="824710" cy="99663"/>
              <a:chOff x="0" y="0"/>
              <a:chExt cx="166072" cy="20069"/>
            </a:xfrm>
          </p:grpSpPr>
          <p:sp>
            <p:nvSpPr>
              <p:cNvPr name="Freeform 151" id="151"/>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74902"/>
                </a:srgbClr>
              </a:solidFill>
            </p:spPr>
          </p:sp>
          <p:sp>
            <p:nvSpPr>
              <p:cNvPr name="TextBox 152" id="152"/>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53" id="153"/>
            <p:cNvGrpSpPr/>
            <p:nvPr/>
          </p:nvGrpSpPr>
          <p:grpSpPr>
            <a:xfrm rot="-9867310">
              <a:off x="3354094" y="5283539"/>
              <a:ext cx="450227" cy="166499"/>
              <a:chOff x="0" y="0"/>
              <a:chExt cx="90662" cy="33528"/>
            </a:xfrm>
          </p:grpSpPr>
          <p:sp>
            <p:nvSpPr>
              <p:cNvPr name="Freeform 154" id="154"/>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alpha val="74902"/>
                </a:srgbClr>
              </a:solidFill>
              <a:ln cap="rnd">
                <a:noFill/>
                <a:prstDash val="solid"/>
                <a:round/>
              </a:ln>
            </p:spPr>
          </p:sp>
          <p:sp>
            <p:nvSpPr>
              <p:cNvPr name="TextBox 155" id="155"/>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6" id="156"/>
            <p:cNvGrpSpPr/>
            <p:nvPr/>
          </p:nvGrpSpPr>
          <p:grpSpPr>
            <a:xfrm rot="9604850">
              <a:off x="471635" y="5296826"/>
              <a:ext cx="450227" cy="166499"/>
              <a:chOff x="0" y="0"/>
              <a:chExt cx="90662" cy="33528"/>
            </a:xfrm>
          </p:grpSpPr>
          <p:sp>
            <p:nvSpPr>
              <p:cNvPr name="Freeform 157" id="157"/>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alpha val="74902"/>
                </a:srgbClr>
              </a:solidFill>
              <a:ln cap="rnd">
                <a:noFill/>
                <a:prstDash val="solid"/>
                <a:round/>
              </a:ln>
            </p:spPr>
          </p:sp>
          <p:sp>
            <p:nvSpPr>
              <p:cNvPr name="TextBox 158" id="158"/>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9" id="159"/>
            <p:cNvGrpSpPr/>
            <p:nvPr/>
          </p:nvGrpSpPr>
          <p:grpSpPr>
            <a:xfrm rot="19984">
              <a:off x="966805" y="5032936"/>
              <a:ext cx="2365175" cy="725067"/>
              <a:chOff x="0" y="0"/>
              <a:chExt cx="597833" cy="183271"/>
            </a:xfrm>
          </p:grpSpPr>
          <p:sp>
            <p:nvSpPr>
              <p:cNvPr name="Freeform 160" id="1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alpha val="74902"/>
                </a:srgbClr>
              </a:solidFill>
              <a:ln cap="sq">
                <a:noFill/>
                <a:prstDash val="solid"/>
                <a:miter/>
              </a:ln>
            </p:spPr>
          </p:sp>
          <p:sp>
            <p:nvSpPr>
              <p:cNvPr name="TextBox 161" id="161"/>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2" id="162"/>
            <p:cNvGrpSpPr/>
            <p:nvPr/>
          </p:nvGrpSpPr>
          <p:grpSpPr>
            <a:xfrm rot="19984">
              <a:off x="3105575" y="5592714"/>
              <a:ext cx="266384" cy="2452549"/>
              <a:chOff x="0" y="0"/>
              <a:chExt cx="39938" cy="367705"/>
            </a:xfrm>
          </p:grpSpPr>
          <p:sp>
            <p:nvSpPr>
              <p:cNvPr name="Freeform 163" id="163"/>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alpha val="74902"/>
                </a:srgbClr>
              </a:solidFill>
              <a:ln cap="sq">
                <a:noFill/>
                <a:prstDash val="solid"/>
                <a:miter/>
              </a:ln>
            </p:spPr>
          </p:sp>
          <p:sp>
            <p:nvSpPr>
              <p:cNvPr name="TextBox 164" id="164"/>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5" id="165"/>
            <p:cNvGrpSpPr/>
            <p:nvPr/>
          </p:nvGrpSpPr>
          <p:grpSpPr>
            <a:xfrm rot="19984">
              <a:off x="919234" y="5592714"/>
              <a:ext cx="266384" cy="2452549"/>
              <a:chOff x="0" y="0"/>
              <a:chExt cx="39938" cy="367705"/>
            </a:xfrm>
          </p:grpSpPr>
          <p:sp>
            <p:nvSpPr>
              <p:cNvPr name="Freeform 166" id="16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alpha val="74902"/>
                </a:srgbClr>
              </a:solidFill>
              <a:ln cap="sq">
                <a:noFill/>
                <a:prstDash val="solid"/>
                <a:miter/>
              </a:ln>
            </p:spPr>
          </p:sp>
          <p:sp>
            <p:nvSpPr>
              <p:cNvPr name="TextBox 167" id="167"/>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8" id="168"/>
            <p:cNvGrpSpPr/>
            <p:nvPr/>
          </p:nvGrpSpPr>
          <p:grpSpPr>
            <a:xfrm rot="-10780015">
              <a:off x="950868" y="7774532"/>
              <a:ext cx="2365175" cy="725067"/>
              <a:chOff x="0" y="0"/>
              <a:chExt cx="597833" cy="183271"/>
            </a:xfrm>
          </p:grpSpPr>
          <p:sp>
            <p:nvSpPr>
              <p:cNvPr name="Freeform 169" id="169"/>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alpha val="74902"/>
                </a:srgbClr>
              </a:solidFill>
              <a:ln cap="sq">
                <a:noFill/>
                <a:prstDash val="solid"/>
                <a:miter/>
              </a:ln>
            </p:spPr>
          </p:sp>
          <p:sp>
            <p:nvSpPr>
              <p:cNvPr name="TextBox 170" id="170"/>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grpSp>
        <p:nvGrpSpPr>
          <p:cNvPr name="Group 171" id="171"/>
          <p:cNvGrpSpPr/>
          <p:nvPr/>
        </p:nvGrpSpPr>
        <p:grpSpPr>
          <a:xfrm rot="-5400000">
            <a:off x="13354559" y="3024354"/>
            <a:ext cx="1448064" cy="557572"/>
            <a:chOff x="0" y="0"/>
            <a:chExt cx="812800" cy="312966"/>
          </a:xfrm>
        </p:grpSpPr>
        <p:sp>
          <p:nvSpPr>
            <p:cNvPr name="Freeform 172" id="17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alpha val="74902"/>
              </a:srgbClr>
            </a:solidFill>
          </p:spPr>
        </p:sp>
        <p:sp>
          <p:nvSpPr>
            <p:cNvPr name="TextBox 173" id="17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74" id="174"/>
          <p:cNvGrpSpPr/>
          <p:nvPr/>
        </p:nvGrpSpPr>
        <p:grpSpPr>
          <a:xfrm rot="-5400000">
            <a:off x="13831414" y="3116144"/>
            <a:ext cx="494355" cy="494355"/>
            <a:chOff x="0" y="0"/>
            <a:chExt cx="812800" cy="812800"/>
          </a:xfrm>
        </p:grpSpPr>
        <p:sp>
          <p:nvSpPr>
            <p:cNvPr name="Freeform 175" id="1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74902"/>
              </a:srgbClr>
            </a:solidFill>
          </p:spPr>
        </p:sp>
        <p:sp>
          <p:nvSpPr>
            <p:cNvPr name="TextBox 176" id="17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77" id="177"/>
          <p:cNvGrpSpPr/>
          <p:nvPr/>
        </p:nvGrpSpPr>
        <p:grpSpPr>
          <a:xfrm rot="10579451">
            <a:off x="13354559" y="1348924"/>
            <a:ext cx="1448064" cy="557572"/>
            <a:chOff x="0" y="0"/>
            <a:chExt cx="1930752" cy="743429"/>
          </a:xfrm>
        </p:grpSpPr>
        <p:grpSp>
          <p:nvGrpSpPr>
            <p:cNvPr name="Group 178" id="178"/>
            <p:cNvGrpSpPr/>
            <p:nvPr/>
          </p:nvGrpSpPr>
          <p:grpSpPr>
            <a:xfrm rot="0">
              <a:off x="0" y="0"/>
              <a:ext cx="1930752" cy="743429"/>
              <a:chOff x="0" y="0"/>
              <a:chExt cx="812800" cy="312966"/>
            </a:xfrm>
          </p:grpSpPr>
          <p:sp>
            <p:nvSpPr>
              <p:cNvPr name="Freeform 179" id="17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alpha val="74902"/>
                </a:srgbClr>
              </a:solidFill>
            </p:spPr>
          </p:sp>
          <p:sp>
            <p:nvSpPr>
              <p:cNvPr name="TextBox 180" id="18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81" id="181"/>
            <p:cNvGrpSpPr/>
            <p:nvPr/>
          </p:nvGrpSpPr>
          <p:grpSpPr>
            <a:xfrm rot="0">
              <a:off x="635806" y="42144"/>
              <a:ext cx="659140" cy="659140"/>
              <a:chOff x="0" y="0"/>
              <a:chExt cx="812800" cy="812800"/>
            </a:xfrm>
          </p:grpSpPr>
          <p:sp>
            <p:nvSpPr>
              <p:cNvPr name="Freeform 182" id="1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74902"/>
                </a:srgbClr>
              </a:solidFill>
            </p:spPr>
          </p:sp>
          <p:sp>
            <p:nvSpPr>
              <p:cNvPr name="TextBox 183" id="18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84" id="184"/>
          <p:cNvGrpSpPr/>
          <p:nvPr/>
        </p:nvGrpSpPr>
        <p:grpSpPr>
          <a:xfrm rot="10579451">
            <a:off x="14612086" y="6764071"/>
            <a:ext cx="1448064" cy="557572"/>
            <a:chOff x="0" y="0"/>
            <a:chExt cx="1930752" cy="743429"/>
          </a:xfrm>
        </p:grpSpPr>
        <p:grpSp>
          <p:nvGrpSpPr>
            <p:cNvPr name="Group 185" id="185"/>
            <p:cNvGrpSpPr/>
            <p:nvPr/>
          </p:nvGrpSpPr>
          <p:grpSpPr>
            <a:xfrm rot="0">
              <a:off x="0" y="0"/>
              <a:ext cx="1930752" cy="743429"/>
              <a:chOff x="0" y="0"/>
              <a:chExt cx="812800" cy="312966"/>
            </a:xfrm>
          </p:grpSpPr>
          <p:sp>
            <p:nvSpPr>
              <p:cNvPr name="Freeform 186" id="186"/>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alpha val="74902"/>
                </a:srgbClr>
              </a:solidFill>
            </p:spPr>
          </p:sp>
          <p:sp>
            <p:nvSpPr>
              <p:cNvPr name="TextBox 187" id="187"/>
              <p:cNvSpPr txBox="true"/>
              <p:nvPr/>
            </p:nvSpPr>
            <p:spPr>
              <a:xfrm>
                <a:off x="76200" y="-94484"/>
                <a:ext cx="660400" cy="378110"/>
              </a:xfrm>
              <a:prstGeom prst="rect">
                <a:avLst/>
              </a:prstGeom>
            </p:spPr>
            <p:txBody>
              <a:bodyPr anchor="ctr" rtlCol="false" tIns="50800" lIns="50800" bIns="50800" rIns="50800"/>
              <a:lstStyle/>
              <a:p>
                <a:pPr algn="ctr">
                  <a:lnSpc>
                    <a:spcPts val="4419"/>
                  </a:lnSpc>
                </a:pPr>
              </a:p>
            </p:txBody>
          </p:sp>
        </p:grpSp>
        <p:grpSp>
          <p:nvGrpSpPr>
            <p:cNvPr name="Group 188" id="188"/>
            <p:cNvGrpSpPr/>
            <p:nvPr/>
          </p:nvGrpSpPr>
          <p:grpSpPr>
            <a:xfrm rot="0">
              <a:off x="635806" y="42144"/>
              <a:ext cx="659140" cy="659140"/>
              <a:chOff x="0" y="0"/>
              <a:chExt cx="812800" cy="812800"/>
            </a:xfrm>
          </p:grpSpPr>
          <p:sp>
            <p:nvSpPr>
              <p:cNvPr name="Freeform 189" id="1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74902"/>
                </a:srgbClr>
              </a:solidFill>
            </p:spPr>
          </p:sp>
          <p:sp>
            <p:nvSpPr>
              <p:cNvPr name="TextBox 190" id="190"/>
              <p:cNvSpPr txBox="true"/>
              <p:nvPr/>
            </p:nvSpPr>
            <p:spPr>
              <a:xfrm>
                <a:off x="76200" y="-47625"/>
                <a:ext cx="660400" cy="784225"/>
              </a:xfrm>
              <a:prstGeom prst="rect">
                <a:avLst/>
              </a:prstGeom>
            </p:spPr>
            <p:txBody>
              <a:bodyPr anchor="ctr" rtlCol="false" tIns="50800" lIns="50800" bIns="50800" rIns="50800"/>
              <a:lstStyle/>
              <a:p>
                <a:pPr algn="ctr">
                  <a:lnSpc>
                    <a:spcPts val="4419"/>
                  </a:lnSpc>
                </a:pPr>
              </a:p>
            </p:txBody>
          </p:sp>
        </p:grpSp>
      </p:grpSp>
      <p:grpSp>
        <p:nvGrpSpPr>
          <p:cNvPr name="Group 191" id="191"/>
          <p:cNvGrpSpPr/>
          <p:nvPr/>
        </p:nvGrpSpPr>
        <p:grpSpPr>
          <a:xfrm rot="0">
            <a:off x="14638807" y="-547802"/>
            <a:ext cx="3189273" cy="6543739"/>
            <a:chOff x="0" y="0"/>
            <a:chExt cx="4252364" cy="8724985"/>
          </a:xfrm>
        </p:grpSpPr>
        <p:grpSp>
          <p:nvGrpSpPr>
            <p:cNvPr name="Group 192" id="192"/>
            <p:cNvGrpSpPr/>
            <p:nvPr/>
          </p:nvGrpSpPr>
          <p:grpSpPr>
            <a:xfrm rot="0">
              <a:off x="693030" y="3907822"/>
              <a:ext cx="259157" cy="922763"/>
              <a:chOff x="0" y="0"/>
              <a:chExt cx="39938" cy="142206"/>
            </a:xfrm>
          </p:grpSpPr>
          <p:sp>
            <p:nvSpPr>
              <p:cNvPr name="Freeform 193" id="19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4902"/>
                </a:srgbClr>
              </a:solidFill>
              <a:ln cap="sq">
                <a:noFill/>
                <a:prstDash val="solid"/>
                <a:miter/>
              </a:ln>
            </p:spPr>
          </p:sp>
          <p:sp>
            <p:nvSpPr>
              <p:cNvPr name="TextBox 194" id="19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5" id="195"/>
            <p:cNvGrpSpPr/>
            <p:nvPr/>
          </p:nvGrpSpPr>
          <p:grpSpPr>
            <a:xfrm rot="0">
              <a:off x="693030" y="7167221"/>
              <a:ext cx="259157" cy="922763"/>
              <a:chOff x="0" y="0"/>
              <a:chExt cx="39938" cy="142206"/>
            </a:xfrm>
          </p:grpSpPr>
          <p:sp>
            <p:nvSpPr>
              <p:cNvPr name="Freeform 196" id="19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4902"/>
                </a:srgbClr>
              </a:solidFill>
              <a:ln cap="sq">
                <a:noFill/>
                <a:prstDash val="solid"/>
                <a:miter/>
              </a:ln>
            </p:spPr>
          </p:sp>
          <p:sp>
            <p:nvSpPr>
              <p:cNvPr name="TextBox 197" id="19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8" id="198"/>
            <p:cNvGrpSpPr/>
            <p:nvPr/>
          </p:nvGrpSpPr>
          <p:grpSpPr>
            <a:xfrm rot="0">
              <a:off x="3363328" y="3907822"/>
              <a:ext cx="259157" cy="922763"/>
              <a:chOff x="0" y="0"/>
              <a:chExt cx="39938" cy="142206"/>
            </a:xfrm>
          </p:grpSpPr>
          <p:sp>
            <p:nvSpPr>
              <p:cNvPr name="Freeform 199" id="19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4902"/>
                </a:srgbClr>
              </a:solidFill>
              <a:ln cap="sq">
                <a:noFill/>
                <a:prstDash val="solid"/>
                <a:miter/>
              </a:ln>
            </p:spPr>
          </p:sp>
          <p:sp>
            <p:nvSpPr>
              <p:cNvPr name="TextBox 200" id="20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1" id="201"/>
            <p:cNvGrpSpPr/>
            <p:nvPr/>
          </p:nvGrpSpPr>
          <p:grpSpPr>
            <a:xfrm rot="0">
              <a:off x="3363328" y="7167221"/>
              <a:ext cx="259157" cy="922763"/>
              <a:chOff x="0" y="0"/>
              <a:chExt cx="39938" cy="142206"/>
            </a:xfrm>
          </p:grpSpPr>
          <p:sp>
            <p:nvSpPr>
              <p:cNvPr name="Freeform 202" id="20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4902"/>
                </a:srgbClr>
              </a:solidFill>
              <a:ln cap="sq">
                <a:noFill/>
                <a:prstDash val="solid"/>
                <a:miter/>
              </a:ln>
            </p:spPr>
          </p:sp>
          <p:sp>
            <p:nvSpPr>
              <p:cNvPr name="TextBox 203" id="203"/>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204" id="204"/>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alphaModFix amt="75000"/>
              </a:blip>
              <a:stretch>
                <a:fillRect l="0" t="-20079" r="0" b="-2015"/>
              </a:stretch>
            </a:blipFill>
          </p:spPr>
        </p:sp>
        <p:grpSp>
          <p:nvGrpSpPr>
            <p:cNvPr name="Group 205" id="205"/>
            <p:cNvGrpSpPr/>
            <p:nvPr/>
          </p:nvGrpSpPr>
          <p:grpSpPr>
            <a:xfrm rot="-10800000">
              <a:off x="798715" y="3343189"/>
              <a:ext cx="2703356" cy="5381796"/>
              <a:chOff x="0" y="0"/>
              <a:chExt cx="544375" cy="1083733"/>
            </a:xfrm>
          </p:grpSpPr>
          <p:sp>
            <p:nvSpPr>
              <p:cNvPr name="Freeform 206" id="206"/>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alpha val="74902"/>
                </a:srgbClr>
              </a:solidFill>
            </p:spPr>
          </p:sp>
          <p:sp>
            <p:nvSpPr>
              <p:cNvPr name="TextBox 207" id="207"/>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208" id="208"/>
            <p:cNvGrpSpPr/>
            <p:nvPr/>
          </p:nvGrpSpPr>
          <p:grpSpPr>
            <a:xfrm rot="-10800000">
              <a:off x="1259656" y="5884593"/>
              <a:ext cx="1781474" cy="1744101"/>
              <a:chOff x="0" y="0"/>
              <a:chExt cx="358736" cy="351210"/>
            </a:xfrm>
          </p:grpSpPr>
          <p:sp>
            <p:nvSpPr>
              <p:cNvPr name="Freeform 209" id="209"/>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alpha val="74902"/>
                </a:srgbClr>
              </a:solidFill>
            </p:spPr>
          </p:sp>
          <p:sp>
            <p:nvSpPr>
              <p:cNvPr name="TextBox 210" id="210"/>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211" id="211"/>
            <p:cNvGrpSpPr/>
            <p:nvPr/>
          </p:nvGrpSpPr>
          <p:grpSpPr>
            <a:xfrm rot="-10800000">
              <a:off x="910836" y="3567430"/>
              <a:ext cx="2479114" cy="1295618"/>
              <a:chOff x="0" y="0"/>
              <a:chExt cx="499220" cy="260899"/>
            </a:xfrm>
          </p:grpSpPr>
          <p:sp>
            <p:nvSpPr>
              <p:cNvPr name="Freeform 212" id="212"/>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alpha val="74902"/>
                </a:srgbClr>
              </a:solidFill>
            </p:spPr>
          </p:sp>
          <p:sp>
            <p:nvSpPr>
              <p:cNvPr name="TextBox 213" id="213"/>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214" id="214"/>
            <p:cNvGrpSpPr/>
            <p:nvPr/>
          </p:nvGrpSpPr>
          <p:grpSpPr>
            <a:xfrm rot="-10800000">
              <a:off x="2378372" y="3419182"/>
              <a:ext cx="824710" cy="99663"/>
              <a:chOff x="0" y="0"/>
              <a:chExt cx="166072" cy="20069"/>
            </a:xfrm>
          </p:grpSpPr>
          <p:sp>
            <p:nvSpPr>
              <p:cNvPr name="Freeform 215" id="21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74902"/>
                </a:srgbClr>
              </a:solidFill>
            </p:spPr>
          </p:sp>
          <p:sp>
            <p:nvSpPr>
              <p:cNvPr name="TextBox 216" id="21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17" id="217"/>
            <p:cNvGrpSpPr/>
            <p:nvPr/>
          </p:nvGrpSpPr>
          <p:grpSpPr>
            <a:xfrm rot="-10800000">
              <a:off x="1097704" y="3419182"/>
              <a:ext cx="824710" cy="99663"/>
              <a:chOff x="0" y="0"/>
              <a:chExt cx="166072" cy="20069"/>
            </a:xfrm>
          </p:grpSpPr>
          <p:sp>
            <p:nvSpPr>
              <p:cNvPr name="Freeform 218" id="21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74902"/>
                </a:srgbClr>
              </a:solidFill>
            </p:spPr>
          </p:sp>
          <p:sp>
            <p:nvSpPr>
              <p:cNvPr name="TextBox 219" id="219"/>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0" id="220"/>
            <p:cNvGrpSpPr/>
            <p:nvPr/>
          </p:nvGrpSpPr>
          <p:grpSpPr>
            <a:xfrm rot="-9870462">
              <a:off x="3355431" y="5280259"/>
              <a:ext cx="450227" cy="166499"/>
              <a:chOff x="0" y="0"/>
              <a:chExt cx="90662" cy="33528"/>
            </a:xfrm>
          </p:grpSpPr>
          <p:sp>
            <p:nvSpPr>
              <p:cNvPr name="Freeform 221" id="22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alpha val="74902"/>
                </a:srgbClr>
              </a:solidFill>
            </p:spPr>
          </p:sp>
          <p:sp>
            <p:nvSpPr>
              <p:cNvPr name="TextBox 222" id="222"/>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223" id="223"/>
            <p:cNvGrpSpPr/>
            <p:nvPr/>
          </p:nvGrpSpPr>
          <p:grpSpPr>
            <a:xfrm rot="0">
              <a:off x="975170" y="5019733"/>
              <a:ext cx="2365175" cy="725067"/>
              <a:chOff x="0" y="0"/>
              <a:chExt cx="597833" cy="183271"/>
            </a:xfrm>
          </p:grpSpPr>
          <p:sp>
            <p:nvSpPr>
              <p:cNvPr name="Freeform 224" id="22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alpha val="74902"/>
                </a:srgbClr>
              </a:solidFill>
            </p:spPr>
          </p:sp>
          <p:sp>
            <p:nvSpPr>
              <p:cNvPr name="TextBox 225" id="225"/>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226" id="226"/>
            <p:cNvGrpSpPr/>
            <p:nvPr/>
          </p:nvGrpSpPr>
          <p:grpSpPr>
            <a:xfrm rot="0">
              <a:off x="939984" y="5573155"/>
              <a:ext cx="266384" cy="2452549"/>
              <a:chOff x="0" y="0"/>
              <a:chExt cx="39938" cy="367705"/>
            </a:xfrm>
          </p:grpSpPr>
          <p:sp>
            <p:nvSpPr>
              <p:cNvPr name="Freeform 227" id="22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alpha val="74902"/>
                </a:srgbClr>
              </a:solidFill>
              <a:ln cap="sq">
                <a:noFill/>
                <a:prstDash val="solid"/>
                <a:miter/>
              </a:ln>
            </p:spPr>
          </p:sp>
          <p:sp>
            <p:nvSpPr>
              <p:cNvPr name="TextBox 228" id="22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29" id="229"/>
            <p:cNvGrpSpPr/>
            <p:nvPr/>
          </p:nvGrpSpPr>
          <p:grpSpPr>
            <a:xfrm rot="0">
              <a:off x="3122196" y="5573155"/>
              <a:ext cx="266384" cy="2452549"/>
              <a:chOff x="0" y="0"/>
              <a:chExt cx="39938" cy="367705"/>
            </a:xfrm>
          </p:grpSpPr>
          <p:sp>
            <p:nvSpPr>
              <p:cNvPr name="Freeform 230" id="230"/>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alpha val="74902"/>
                </a:srgbClr>
              </a:solidFill>
              <a:ln cap="sq">
                <a:noFill/>
                <a:prstDash val="solid"/>
                <a:miter/>
              </a:ln>
            </p:spPr>
          </p:sp>
          <p:sp>
            <p:nvSpPr>
              <p:cNvPr name="TextBox 231" id="231"/>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2" id="232"/>
            <p:cNvGrpSpPr/>
            <p:nvPr/>
          </p:nvGrpSpPr>
          <p:grpSpPr>
            <a:xfrm rot="-10800000">
              <a:off x="975170" y="7761376"/>
              <a:ext cx="2365175" cy="725067"/>
              <a:chOff x="0" y="0"/>
              <a:chExt cx="597833" cy="183271"/>
            </a:xfrm>
          </p:grpSpPr>
          <p:sp>
            <p:nvSpPr>
              <p:cNvPr name="Freeform 233" id="23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alpha val="74902"/>
                </a:srgbClr>
              </a:solidFill>
            </p:spPr>
          </p:sp>
          <p:sp>
            <p:nvSpPr>
              <p:cNvPr name="TextBox 234" id="234"/>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sp>
        <p:nvSpPr>
          <p:cNvPr name="TextBox 235" id="235"/>
          <p:cNvSpPr txBox="true"/>
          <p:nvPr/>
        </p:nvSpPr>
        <p:spPr>
          <a:xfrm rot="0">
            <a:off x="1310491" y="953516"/>
            <a:ext cx="7421609" cy="826135"/>
          </a:xfrm>
          <a:prstGeom prst="rect">
            <a:avLst/>
          </a:prstGeom>
        </p:spPr>
        <p:txBody>
          <a:bodyPr anchor="t" rtlCol="false" tIns="0" lIns="0" bIns="0" rIns="0">
            <a:spAutoFit/>
          </a:bodyPr>
          <a:lstStyle/>
          <a:p>
            <a:pPr algn="l" marL="0" indent="0" lvl="0">
              <a:lnSpc>
                <a:spcPts val="6380"/>
              </a:lnSpc>
              <a:spcBef>
                <a:spcPct val="0"/>
              </a:spcBef>
            </a:pPr>
            <a:r>
              <a:rPr lang="en-US" sz="5800" spc="116">
                <a:solidFill>
                  <a:srgbClr val="FFDD8C"/>
                </a:solidFill>
                <a:latin typeface="Montserrat Ultra-Bold"/>
                <a:ea typeface="Montserrat Ultra-Bold"/>
                <a:cs typeface="Montserrat Ultra-Bold"/>
                <a:sym typeface="Montserrat Ultra-Bold"/>
              </a:rPr>
              <a:t>WEB SCRAPPING</a:t>
            </a:r>
          </a:p>
        </p:txBody>
      </p:sp>
      <p:sp>
        <p:nvSpPr>
          <p:cNvPr name="TextBox 236" id="236"/>
          <p:cNvSpPr txBox="true"/>
          <p:nvPr/>
        </p:nvSpPr>
        <p:spPr>
          <a:xfrm rot="0">
            <a:off x="206138" y="1841730"/>
            <a:ext cx="11203719" cy="2322889"/>
          </a:xfrm>
          <a:prstGeom prst="rect">
            <a:avLst/>
          </a:prstGeom>
        </p:spPr>
        <p:txBody>
          <a:bodyPr anchor="t" rtlCol="false" tIns="0" lIns="0" bIns="0" rIns="0">
            <a:spAutoFit/>
          </a:bodyPr>
          <a:lstStyle/>
          <a:p>
            <a:pPr algn="just">
              <a:lnSpc>
                <a:spcPts val="3741"/>
              </a:lnSpc>
            </a:pPr>
            <a:r>
              <a:rPr lang="en-US" sz="2672">
                <a:solidFill>
                  <a:srgbClr val="FFDD8C"/>
                </a:solidFill>
                <a:latin typeface="Muli Bold"/>
                <a:ea typeface="Muli Bold"/>
                <a:cs typeface="Muli Bold"/>
                <a:sym typeface="Muli Bold"/>
              </a:rPr>
              <a:t>Objective : </a:t>
            </a:r>
            <a:r>
              <a:rPr lang="en-US" sz="2672">
                <a:solidFill>
                  <a:srgbClr val="FFFFFF"/>
                </a:solidFill>
                <a:latin typeface="Muli Bold"/>
                <a:ea typeface="Muli Bold"/>
                <a:cs typeface="Muli Bold"/>
                <a:sym typeface="Muli Bold"/>
              </a:rPr>
              <a:t>To scrape detailed car listings from cars24.com, capturing various attributes including car name, year of registration, kilometers driven, fuel type, transmission type, discount price, actual price, discount offered, model, and test drive location.</a:t>
            </a:r>
          </a:p>
          <a:p>
            <a:pPr algn="just">
              <a:lnSpc>
                <a:spcPts val="3741"/>
              </a:lnSpc>
            </a:pPr>
          </a:p>
        </p:txBody>
      </p:sp>
      <p:sp>
        <p:nvSpPr>
          <p:cNvPr name="TextBox 237" id="237"/>
          <p:cNvSpPr txBox="true"/>
          <p:nvPr/>
        </p:nvSpPr>
        <p:spPr>
          <a:xfrm rot="0">
            <a:off x="5528054" y="3989072"/>
            <a:ext cx="7670280" cy="5184654"/>
          </a:xfrm>
          <a:prstGeom prst="rect">
            <a:avLst/>
          </a:prstGeom>
        </p:spPr>
        <p:txBody>
          <a:bodyPr anchor="t" rtlCol="false" tIns="0" lIns="0" bIns="0" rIns="0">
            <a:spAutoFit/>
          </a:bodyPr>
          <a:lstStyle/>
          <a:p>
            <a:pPr algn="l">
              <a:lnSpc>
                <a:spcPts val="2981"/>
              </a:lnSpc>
            </a:pPr>
            <a:r>
              <a:rPr lang="en-US" sz="2129">
                <a:solidFill>
                  <a:srgbClr val="FFDD8C"/>
                </a:solidFill>
                <a:latin typeface="Muli Bold"/>
                <a:ea typeface="Muli Bold"/>
                <a:cs typeface="Muli Bold"/>
                <a:sym typeface="Muli Bold"/>
              </a:rPr>
              <a:t>Scrapped Details</a:t>
            </a:r>
          </a:p>
          <a:p>
            <a:pPr algn="ctr">
              <a:lnSpc>
                <a:spcPts val="2981"/>
              </a:lnSpc>
            </a:pPr>
          </a:p>
          <a:p>
            <a:pPr algn="l" marL="459815" indent="-229908" lvl="1">
              <a:lnSpc>
                <a:spcPts val="2981"/>
              </a:lnSpc>
              <a:buFont typeface="Arial"/>
              <a:buChar char="•"/>
            </a:pPr>
            <a:r>
              <a:rPr lang="en-US" sz="2129">
                <a:solidFill>
                  <a:srgbClr val="FFFFFF"/>
                </a:solidFill>
                <a:latin typeface="Muli Bold"/>
                <a:ea typeface="Muli Bold"/>
                <a:cs typeface="Muli Bold"/>
                <a:sym typeface="Muli Bold"/>
              </a:rPr>
              <a:t>Car brand (Maruti) </a:t>
            </a:r>
          </a:p>
          <a:p>
            <a:pPr algn="l" marL="459815" indent="-229908" lvl="1">
              <a:lnSpc>
                <a:spcPts val="2981"/>
              </a:lnSpc>
              <a:buFont typeface="Arial"/>
              <a:buChar char="•"/>
            </a:pPr>
            <a:r>
              <a:rPr lang="en-US" sz="2129">
                <a:solidFill>
                  <a:srgbClr val="FFFFFF"/>
                </a:solidFill>
                <a:latin typeface="Muli Bold"/>
                <a:ea typeface="Muli Bold"/>
                <a:cs typeface="Muli Bold"/>
                <a:sym typeface="Muli Bold"/>
              </a:rPr>
              <a:t>Model (Alto ....) </a:t>
            </a:r>
          </a:p>
          <a:p>
            <a:pPr algn="l" marL="459815" indent="-229908" lvl="1">
              <a:lnSpc>
                <a:spcPts val="2981"/>
              </a:lnSpc>
              <a:buFont typeface="Arial"/>
              <a:buChar char="•"/>
            </a:pPr>
            <a:r>
              <a:rPr lang="en-US" sz="2129">
                <a:solidFill>
                  <a:srgbClr val="FFFFFF"/>
                </a:solidFill>
                <a:latin typeface="Muli Bold"/>
                <a:ea typeface="Muli Bold"/>
                <a:cs typeface="Muli Bold"/>
                <a:sym typeface="Muli Bold"/>
              </a:rPr>
              <a:t>Registered year (2016) </a:t>
            </a:r>
          </a:p>
          <a:p>
            <a:pPr algn="l" marL="459815" indent="-229908" lvl="1">
              <a:lnSpc>
                <a:spcPts val="2981"/>
              </a:lnSpc>
              <a:buFont typeface="Arial"/>
              <a:buChar char="•"/>
            </a:pPr>
            <a:r>
              <a:rPr lang="en-US" sz="2129">
                <a:solidFill>
                  <a:srgbClr val="FFFFFF"/>
                </a:solidFill>
                <a:latin typeface="Muli Bold"/>
                <a:ea typeface="Muli Bold"/>
                <a:cs typeface="Muli Bold"/>
                <a:sym typeface="Muli Bold"/>
              </a:rPr>
              <a:t>Km driven (97,698KM) </a:t>
            </a:r>
          </a:p>
          <a:p>
            <a:pPr algn="l" marL="459815" indent="-229908" lvl="1">
              <a:lnSpc>
                <a:spcPts val="2981"/>
              </a:lnSpc>
              <a:buFont typeface="Arial"/>
              <a:buChar char="•"/>
            </a:pPr>
            <a:r>
              <a:rPr lang="en-US" sz="2129">
                <a:solidFill>
                  <a:srgbClr val="FFFFFF"/>
                </a:solidFill>
                <a:latin typeface="Muli Bold"/>
                <a:ea typeface="Muli Bold"/>
                <a:cs typeface="Muli Bold"/>
                <a:sym typeface="Muli Bold"/>
              </a:rPr>
              <a:t>Fuel type (petrol) </a:t>
            </a:r>
          </a:p>
          <a:p>
            <a:pPr algn="l" marL="459815" indent="-229908" lvl="1">
              <a:lnSpc>
                <a:spcPts val="2981"/>
              </a:lnSpc>
              <a:buFont typeface="Arial"/>
              <a:buChar char="•"/>
            </a:pPr>
            <a:r>
              <a:rPr lang="en-US" sz="2129">
                <a:solidFill>
                  <a:srgbClr val="FFFFFF"/>
                </a:solidFill>
                <a:latin typeface="Muli Bold"/>
                <a:ea typeface="Muli Bold"/>
                <a:cs typeface="Muli Bold"/>
                <a:sym typeface="Muli Bold"/>
              </a:rPr>
              <a:t>Transmission type (Manual) </a:t>
            </a:r>
          </a:p>
          <a:p>
            <a:pPr algn="l" marL="459815" indent="-229908" lvl="1">
              <a:lnSpc>
                <a:spcPts val="2981"/>
              </a:lnSpc>
              <a:buFont typeface="Arial"/>
              <a:buChar char="•"/>
            </a:pPr>
            <a:r>
              <a:rPr lang="en-US" sz="2129">
                <a:solidFill>
                  <a:srgbClr val="FFFFFF"/>
                </a:solidFill>
                <a:latin typeface="Muli Bold"/>
                <a:ea typeface="Muli Bold"/>
                <a:cs typeface="Muli Bold"/>
                <a:sym typeface="Muli Bold"/>
              </a:rPr>
              <a:t>Add-ons (low run cost) </a:t>
            </a:r>
          </a:p>
          <a:p>
            <a:pPr algn="l" marL="459815" indent="-229908" lvl="1">
              <a:lnSpc>
                <a:spcPts val="2981"/>
              </a:lnSpc>
              <a:buFont typeface="Arial"/>
              <a:buChar char="•"/>
            </a:pPr>
            <a:r>
              <a:rPr lang="en-US" sz="2129">
                <a:solidFill>
                  <a:srgbClr val="FFFFFF"/>
                </a:solidFill>
                <a:latin typeface="Muli Bold"/>
                <a:ea typeface="Muli Bold"/>
                <a:cs typeface="Muli Bold"/>
                <a:sym typeface="Muli Bold"/>
              </a:rPr>
              <a:t>Discount price (2.31 lakh) </a:t>
            </a:r>
          </a:p>
          <a:p>
            <a:pPr algn="l" marL="459815" indent="-229908" lvl="1">
              <a:lnSpc>
                <a:spcPts val="2981"/>
              </a:lnSpc>
              <a:buFont typeface="Arial"/>
              <a:buChar char="•"/>
            </a:pPr>
            <a:r>
              <a:rPr lang="en-US" sz="2129">
                <a:solidFill>
                  <a:srgbClr val="FFFFFF"/>
                </a:solidFill>
                <a:latin typeface="Muli Bold"/>
                <a:ea typeface="Muli Bold"/>
                <a:cs typeface="Muli Bold"/>
                <a:sym typeface="Muli Bold"/>
              </a:rPr>
              <a:t>Actual price (2.60 lakh) </a:t>
            </a:r>
          </a:p>
          <a:p>
            <a:pPr algn="l" marL="459815" indent="-229908" lvl="1">
              <a:lnSpc>
                <a:spcPts val="2981"/>
              </a:lnSpc>
              <a:buFont typeface="Arial"/>
              <a:buChar char="•"/>
            </a:pPr>
            <a:r>
              <a:rPr lang="en-US" sz="2129">
                <a:solidFill>
                  <a:srgbClr val="FFFFFF"/>
                </a:solidFill>
                <a:latin typeface="Muli Bold"/>
                <a:ea typeface="Muli Bold"/>
                <a:cs typeface="Muli Bold"/>
                <a:sym typeface="Muli Bold"/>
              </a:rPr>
              <a:t>Discount offered (28.76k off)</a:t>
            </a:r>
          </a:p>
          <a:p>
            <a:pPr algn="l" marL="459815" indent="-229908" lvl="1">
              <a:lnSpc>
                <a:spcPts val="2981"/>
              </a:lnSpc>
              <a:buFont typeface="Arial"/>
              <a:buChar char="•"/>
            </a:pPr>
            <a:r>
              <a:rPr lang="en-US" sz="2129">
                <a:solidFill>
                  <a:srgbClr val="FFFFFF"/>
                </a:solidFill>
                <a:latin typeface="Muli Bold"/>
                <a:ea typeface="Muli Bold"/>
                <a:cs typeface="Muli Bold"/>
                <a:sym typeface="Muli Bold"/>
              </a:rPr>
              <a:t>Test drive location (chhatarpur, Delhi)</a:t>
            </a:r>
          </a:p>
          <a:p>
            <a:pPr algn="ctr">
              <a:lnSpc>
                <a:spcPts val="2981"/>
              </a:lnSpc>
            </a:pPr>
          </a:p>
        </p:txBody>
      </p:sp>
      <p:sp>
        <p:nvSpPr>
          <p:cNvPr name="TextBox 238" id="238"/>
          <p:cNvSpPr txBox="true"/>
          <p:nvPr/>
        </p:nvSpPr>
        <p:spPr>
          <a:xfrm rot="0">
            <a:off x="559927" y="4016977"/>
            <a:ext cx="5696460" cy="3590542"/>
          </a:xfrm>
          <a:prstGeom prst="rect">
            <a:avLst/>
          </a:prstGeom>
        </p:spPr>
        <p:txBody>
          <a:bodyPr anchor="t" rtlCol="false" tIns="0" lIns="0" bIns="0" rIns="0">
            <a:spAutoFit/>
          </a:bodyPr>
          <a:lstStyle/>
          <a:p>
            <a:pPr algn="l">
              <a:lnSpc>
                <a:spcPts val="3171"/>
              </a:lnSpc>
            </a:pPr>
            <a:r>
              <a:rPr lang="en-US" sz="2265">
                <a:solidFill>
                  <a:srgbClr val="FFDD8C"/>
                </a:solidFill>
                <a:latin typeface="Muli Bold"/>
                <a:ea typeface="Muli Bold"/>
                <a:cs typeface="Muli Bold"/>
                <a:sym typeface="Muli Bold"/>
              </a:rPr>
              <a:t>Tools and Technologies </a:t>
            </a:r>
          </a:p>
          <a:p>
            <a:pPr algn="ctr">
              <a:lnSpc>
                <a:spcPts val="3171"/>
              </a:lnSpc>
            </a:pPr>
          </a:p>
          <a:p>
            <a:pPr algn="l" marL="489031" indent="-244516" lvl="1">
              <a:lnSpc>
                <a:spcPts val="3171"/>
              </a:lnSpc>
              <a:buFont typeface="Arial"/>
              <a:buChar char="•"/>
            </a:pPr>
            <a:r>
              <a:rPr lang="en-US" sz="2265">
                <a:solidFill>
                  <a:srgbClr val="FFFFFF"/>
                </a:solidFill>
                <a:latin typeface="Muli Bold"/>
                <a:ea typeface="Muli Bold"/>
                <a:cs typeface="Muli Bold"/>
                <a:sym typeface="Muli Bold"/>
              </a:rPr>
              <a:t>Python</a:t>
            </a:r>
          </a:p>
          <a:p>
            <a:pPr algn="l" marL="489031" indent="-244516" lvl="1">
              <a:lnSpc>
                <a:spcPts val="3171"/>
              </a:lnSpc>
              <a:buFont typeface="Arial"/>
              <a:buChar char="•"/>
            </a:pPr>
            <a:r>
              <a:rPr lang="en-US" sz="2265">
                <a:solidFill>
                  <a:srgbClr val="FFFFFF"/>
                </a:solidFill>
                <a:latin typeface="Muli Bold"/>
                <a:ea typeface="Muli Bold"/>
                <a:cs typeface="Muli Bold"/>
                <a:sym typeface="Muli Bold"/>
              </a:rPr>
              <a:t>Selenium </a:t>
            </a:r>
          </a:p>
          <a:p>
            <a:pPr algn="l" marL="489031" indent="-244516" lvl="1">
              <a:lnSpc>
                <a:spcPts val="3171"/>
              </a:lnSpc>
              <a:buFont typeface="Arial"/>
              <a:buChar char="•"/>
            </a:pPr>
            <a:r>
              <a:rPr lang="en-US" sz="2265">
                <a:solidFill>
                  <a:srgbClr val="FFFFFF"/>
                </a:solidFill>
                <a:latin typeface="Muli Bold"/>
                <a:ea typeface="Muli Bold"/>
                <a:cs typeface="Muli Bold"/>
                <a:sym typeface="Muli Bold"/>
              </a:rPr>
              <a:t>BeautifulSoup</a:t>
            </a:r>
          </a:p>
          <a:p>
            <a:pPr algn="l" marL="489031" indent="-244516" lvl="1">
              <a:lnSpc>
                <a:spcPts val="3171"/>
              </a:lnSpc>
              <a:buFont typeface="Arial"/>
              <a:buChar char="•"/>
            </a:pPr>
            <a:r>
              <a:rPr lang="en-US" sz="2265">
                <a:solidFill>
                  <a:srgbClr val="FFFFFF"/>
                </a:solidFill>
                <a:latin typeface="Muli Bold"/>
                <a:ea typeface="Muli Bold"/>
                <a:cs typeface="Muli Bold"/>
                <a:sym typeface="Muli Bold"/>
              </a:rPr>
              <a:t>Edge WebDriver </a:t>
            </a:r>
          </a:p>
          <a:p>
            <a:pPr algn="l" marL="489031" indent="-244516" lvl="1">
              <a:lnSpc>
                <a:spcPts val="3171"/>
              </a:lnSpc>
              <a:buFont typeface="Arial"/>
              <a:buChar char="•"/>
            </a:pPr>
            <a:r>
              <a:rPr lang="en-US" sz="2265">
                <a:solidFill>
                  <a:srgbClr val="FFFFFF"/>
                </a:solidFill>
                <a:latin typeface="Muli Bold"/>
                <a:ea typeface="Muli Bold"/>
                <a:cs typeface="Muli Bold"/>
                <a:sym typeface="Muli Bold"/>
              </a:rPr>
              <a:t>Pandas</a:t>
            </a:r>
          </a:p>
          <a:p>
            <a:pPr algn="l" marL="489031" indent="-244516" lvl="1">
              <a:lnSpc>
                <a:spcPts val="3171"/>
              </a:lnSpc>
              <a:buFont typeface="Arial"/>
              <a:buChar char="•"/>
            </a:pPr>
            <a:r>
              <a:rPr lang="en-US" sz="2265">
                <a:solidFill>
                  <a:srgbClr val="FFFFFF"/>
                </a:solidFill>
                <a:latin typeface="Muli Bold"/>
                <a:ea typeface="Muli Bold"/>
                <a:cs typeface="Muli Bold"/>
                <a:sym typeface="Muli Bold"/>
              </a:rPr>
              <a:t>Jupyter notebook </a:t>
            </a:r>
          </a:p>
          <a:p>
            <a:pPr algn="ctr">
              <a:lnSpc>
                <a:spcPts val="3171"/>
              </a:lnSpc>
            </a:pPr>
          </a:p>
        </p:txBody>
      </p:sp>
      <p:sp>
        <p:nvSpPr>
          <p:cNvPr name="TextBox 239" id="239"/>
          <p:cNvSpPr txBox="true"/>
          <p:nvPr/>
        </p:nvSpPr>
        <p:spPr>
          <a:xfrm rot="0">
            <a:off x="91154" y="9701078"/>
            <a:ext cx="3148375" cy="966922"/>
          </a:xfrm>
          <a:prstGeom prst="rect">
            <a:avLst/>
          </a:prstGeom>
        </p:spPr>
        <p:txBody>
          <a:bodyPr anchor="t" rtlCol="false" tIns="0" lIns="0" bIns="0" rIns="0">
            <a:spAutoFit/>
          </a:bodyPr>
          <a:lstStyle/>
          <a:p>
            <a:pPr algn="l">
              <a:lnSpc>
                <a:spcPts val="2195"/>
              </a:lnSpc>
            </a:pPr>
            <a:r>
              <a:rPr lang="en-US" sz="1995" spc="39">
                <a:solidFill>
                  <a:srgbClr val="FFFFFF"/>
                </a:solidFill>
                <a:latin typeface="Montserrat Ultra-Bold"/>
                <a:ea typeface="Montserrat Ultra-Bold"/>
                <a:cs typeface="Montserrat Ultra-Bold"/>
                <a:sym typeface="Montserrat Ultra-Bold"/>
              </a:rPr>
              <a:t>SCRAPPED WEBSITE</a:t>
            </a:r>
          </a:p>
          <a:p>
            <a:pPr algn="l">
              <a:lnSpc>
                <a:spcPts val="2195"/>
              </a:lnSpc>
            </a:pPr>
            <a:r>
              <a:rPr lang="en-US" sz="1995" spc="39">
                <a:solidFill>
                  <a:srgbClr val="FFFFFF"/>
                </a:solidFill>
                <a:latin typeface="Montserrat Ultra-Bold"/>
                <a:ea typeface="Montserrat Ultra-Bold"/>
                <a:cs typeface="Montserrat Ultra-Bold"/>
                <a:sym typeface="Montserrat Ultra-Bold"/>
              </a:rPr>
              <a:t>Cars24.com</a:t>
            </a:r>
            <a:r>
              <a:rPr lang="en-US" sz="1995" spc="39">
                <a:solidFill>
                  <a:srgbClr val="FFDD8C"/>
                </a:solidFill>
                <a:latin typeface="Montserrat Ultra-Bold"/>
                <a:ea typeface="Montserrat Ultra-Bold"/>
                <a:cs typeface="Montserrat Ultra-Bold"/>
                <a:sym typeface="Montserrat Ultra-Bold"/>
              </a:rPr>
              <a:t> </a:t>
            </a:r>
          </a:p>
          <a:p>
            <a:pPr algn="l" marL="0" indent="0" lvl="0">
              <a:lnSpc>
                <a:spcPts val="321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8450309" y="-1543299"/>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455287" y="5810970"/>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493499" y="3719654"/>
            <a:ext cx="13664400" cy="70256"/>
            <a:chOff x="0" y="0"/>
            <a:chExt cx="18219200" cy="93675"/>
          </a:xfrm>
        </p:grpSpPr>
        <p:grpSp>
          <p:nvGrpSpPr>
            <p:cNvPr name="Group 63" id="63"/>
            <p:cNvGrpSpPr/>
            <p:nvPr/>
          </p:nvGrpSpPr>
          <p:grpSpPr>
            <a:xfrm rot="0">
              <a:off x="0" y="0"/>
              <a:ext cx="2788000" cy="93675"/>
              <a:chOff x="0" y="0"/>
              <a:chExt cx="547795" cy="18406"/>
            </a:xfrm>
          </p:grpSpPr>
          <p:sp>
            <p:nvSpPr>
              <p:cNvPr name="Freeform 64" id="6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5" id="6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0">
              <a:off x="11570400" y="0"/>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0">
              <a:off x="3860800" y="0"/>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0">
              <a:off x="15431200" y="0"/>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0">
              <a:off x="7715600" y="0"/>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366307" y="-1557939"/>
            <a:ext cx="11215802" cy="13016808"/>
            <a:chOff x="0" y="0"/>
            <a:chExt cx="2953956" cy="3428295"/>
          </a:xfrm>
        </p:grpSpPr>
        <p:sp>
          <p:nvSpPr>
            <p:cNvPr name="Freeform 79" id="79"/>
            <p:cNvSpPr/>
            <p:nvPr/>
          </p:nvSpPr>
          <p:spPr>
            <a:xfrm flipH="false" flipV="false" rot="0">
              <a:off x="0" y="0"/>
              <a:ext cx="2953956" cy="3428295"/>
            </a:xfrm>
            <a:custGeom>
              <a:avLst/>
              <a:gdLst/>
              <a:ahLst/>
              <a:cxnLst/>
              <a:rect r="r" b="b" t="t" l="l"/>
              <a:pathLst>
                <a:path h="3428295" w="2953956">
                  <a:moveTo>
                    <a:pt x="0" y="0"/>
                  </a:moveTo>
                  <a:lnTo>
                    <a:pt x="2953956" y="0"/>
                  </a:lnTo>
                  <a:lnTo>
                    <a:pt x="2953956" y="3428295"/>
                  </a:lnTo>
                  <a:lnTo>
                    <a:pt x="0" y="3428295"/>
                  </a:lnTo>
                  <a:close/>
                </a:path>
              </a:pathLst>
            </a:custGeom>
            <a:solidFill>
              <a:srgbClr val="0B1541"/>
            </a:solidFill>
          </p:spPr>
        </p:sp>
        <p:sp>
          <p:nvSpPr>
            <p:cNvPr name="TextBox 80" id="80"/>
            <p:cNvSpPr txBox="true"/>
            <p:nvPr/>
          </p:nvSpPr>
          <p:spPr>
            <a:xfrm>
              <a:off x="0" y="-123825"/>
              <a:ext cx="2953956" cy="3552120"/>
            </a:xfrm>
            <a:prstGeom prst="rect">
              <a:avLst/>
            </a:prstGeom>
          </p:spPr>
          <p:txBody>
            <a:bodyPr anchor="ctr" rtlCol="false" tIns="50800" lIns="50800" bIns="50800" rIns="50800"/>
            <a:lstStyle/>
            <a:p>
              <a:pPr algn="ctr">
                <a:lnSpc>
                  <a:spcPts val="4420"/>
                </a:lnSpc>
              </a:pPr>
            </a:p>
          </p:txBody>
        </p:sp>
      </p:grpSp>
      <p:sp>
        <p:nvSpPr>
          <p:cNvPr name="Freeform 81" id="81"/>
          <p:cNvSpPr/>
          <p:nvPr/>
        </p:nvSpPr>
        <p:spPr>
          <a:xfrm flipH="false" flipV="false" rot="0">
            <a:off x="330531" y="716874"/>
            <a:ext cx="937546" cy="953143"/>
          </a:xfrm>
          <a:custGeom>
            <a:avLst/>
            <a:gdLst/>
            <a:ahLst/>
            <a:cxnLst/>
            <a:rect r="r" b="b" t="t" l="l"/>
            <a:pathLst>
              <a:path h="953143" w="937546">
                <a:moveTo>
                  <a:pt x="0" y="0"/>
                </a:moveTo>
                <a:lnTo>
                  <a:pt x="937545" y="0"/>
                </a:lnTo>
                <a:lnTo>
                  <a:pt x="937545" y="953143"/>
                </a:lnTo>
                <a:lnTo>
                  <a:pt x="0" y="9531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2" id="82"/>
          <p:cNvGrpSpPr/>
          <p:nvPr/>
        </p:nvGrpSpPr>
        <p:grpSpPr>
          <a:xfrm rot="-5400000">
            <a:off x="8498960" y="5108372"/>
            <a:ext cx="13664400" cy="70256"/>
            <a:chOff x="0" y="0"/>
            <a:chExt cx="18219200" cy="93675"/>
          </a:xfrm>
        </p:grpSpPr>
        <p:grpSp>
          <p:nvGrpSpPr>
            <p:cNvPr name="Group 83" id="83"/>
            <p:cNvGrpSpPr/>
            <p:nvPr/>
          </p:nvGrpSpPr>
          <p:grpSpPr>
            <a:xfrm rot="0">
              <a:off x="0" y="0"/>
              <a:ext cx="2788000" cy="93675"/>
              <a:chOff x="0" y="0"/>
              <a:chExt cx="547795" cy="18406"/>
            </a:xfrm>
          </p:grpSpPr>
          <p:sp>
            <p:nvSpPr>
              <p:cNvPr name="Freeform 84" id="8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5" id="8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6" id="86"/>
            <p:cNvGrpSpPr/>
            <p:nvPr/>
          </p:nvGrpSpPr>
          <p:grpSpPr>
            <a:xfrm rot="0">
              <a:off x="11570400" y="0"/>
              <a:ext cx="2788000" cy="93675"/>
              <a:chOff x="0" y="0"/>
              <a:chExt cx="547795" cy="18406"/>
            </a:xfrm>
          </p:grpSpPr>
          <p:sp>
            <p:nvSpPr>
              <p:cNvPr name="Freeform 87" id="8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8" id="8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9" id="89"/>
            <p:cNvGrpSpPr/>
            <p:nvPr/>
          </p:nvGrpSpPr>
          <p:grpSpPr>
            <a:xfrm rot="0">
              <a:off x="3860800" y="0"/>
              <a:ext cx="2788000" cy="93675"/>
              <a:chOff x="0" y="0"/>
              <a:chExt cx="547795" cy="18406"/>
            </a:xfrm>
          </p:grpSpPr>
          <p:sp>
            <p:nvSpPr>
              <p:cNvPr name="Freeform 90" id="9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1" id="9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2" id="92"/>
            <p:cNvGrpSpPr/>
            <p:nvPr/>
          </p:nvGrpSpPr>
          <p:grpSpPr>
            <a:xfrm rot="0">
              <a:off x="15431200" y="0"/>
              <a:ext cx="2788000" cy="93675"/>
              <a:chOff x="0" y="0"/>
              <a:chExt cx="547795" cy="18406"/>
            </a:xfrm>
          </p:grpSpPr>
          <p:sp>
            <p:nvSpPr>
              <p:cNvPr name="Freeform 93" id="9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4" id="9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5" id="95"/>
            <p:cNvGrpSpPr/>
            <p:nvPr/>
          </p:nvGrpSpPr>
          <p:grpSpPr>
            <a:xfrm rot="0">
              <a:off x="7715600" y="0"/>
              <a:ext cx="2788000" cy="93675"/>
              <a:chOff x="0" y="0"/>
              <a:chExt cx="547795" cy="18406"/>
            </a:xfrm>
          </p:grpSpPr>
          <p:sp>
            <p:nvSpPr>
              <p:cNvPr name="Freeform 96" id="9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7" id="9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98" id="98"/>
          <p:cNvGrpSpPr/>
          <p:nvPr/>
        </p:nvGrpSpPr>
        <p:grpSpPr>
          <a:xfrm rot="-5400000">
            <a:off x="7508245" y="5061438"/>
            <a:ext cx="12020550" cy="164123"/>
            <a:chOff x="0" y="0"/>
            <a:chExt cx="3165906" cy="43226"/>
          </a:xfrm>
        </p:grpSpPr>
        <p:sp>
          <p:nvSpPr>
            <p:cNvPr name="Freeform 99" id="99"/>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00" id="100"/>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01" id="101"/>
          <p:cNvGrpSpPr/>
          <p:nvPr/>
        </p:nvGrpSpPr>
        <p:grpSpPr>
          <a:xfrm rot="-5400000">
            <a:off x="11140760" y="5061438"/>
            <a:ext cx="12020550" cy="164123"/>
            <a:chOff x="0" y="0"/>
            <a:chExt cx="3165906" cy="43226"/>
          </a:xfrm>
        </p:grpSpPr>
        <p:sp>
          <p:nvSpPr>
            <p:cNvPr name="Freeform 102" id="102"/>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03" id="103"/>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04" id="104"/>
          <p:cNvGrpSpPr/>
          <p:nvPr/>
        </p:nvGrpSpPr>
        <p:grpSpPr>
          <a:xfrm rot="-2806566">
            <a:off x="15271000" y="547722"/>
            <a:ext cx="1448064" cy="557572"/>
            <a:chOff x="0" y="0"/>
            <a:chExt cx="1930752" cy="743429"/>
          </a:xfrm>
        </p:grpSpPr>
        <p:grpSp>
          <p:nvGrpSpPr>
            <p:cNvPr name="Group 105" id="105"/>
            <p:cNvGrpSpPr/>
            <p:nvPr/>
          </p:nvGrpSpPr>
          <p:grpSpPr>
            <a:xfrm rot="0">
              <a:off x="0" y="0"/>
              <a:ext cx="1930752" cy="743429"/>
              <a:chOff x="0" y="0"/>
              <a:chExt cx="812800" cy="312966"/>
            </a:xfrm>
          </p:grpSpPr>
          <p:sp>
            <p:nvSpPr>
              <p:cNvPr name="Freeform 106" id="106"/>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107" id="107"/>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08" id="108"/>
            <p:cNvGrpSpPr/>
            <p:nvPr/>
          </p:nvGrpSpPr>
          <p:grpSpPr>
            <a:xfrm rot="0">
              <a:off x="635806" y="42144"/>
              <a:ext cx="659140" cy="659140"/>
              <a:chOff x="0" y="0"/>
              <a:chExt cx="812800" cy="812800"/>
            </a:xfrm>
          </p:grpSpPr>
          <p:sp>
            <p:nvSpPr>
              <p:cNvPr name="Freeform 109" id="10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0" id="110"/>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11" id="111"/>
          <p:cNvGrpSpPr/>
          <p:nvPr/>
        </p:nvGrpSpPr>
        <p:grpSpPr>
          <a:xfrm rot="0">
            <a:off x="12482612" y="3116144"/>
            <a:ext cx="3191959" cy="6546144"/>
            <a:chOff x="0" y="0"/>
            <a:chExt cx="4255945" cy="8728192"/>
          </a:xfrm>
        </p:grpSpPr>
        <p:grpSp>
          <p:nvGrpSpPr>
            <p:cNvPr name="Group 112" id="112"/>
            <p:cNvGrpSpPr/>
            <p:nvPr/>
          </p:nvGrpSpPr>
          <p:grpSpPr>
            <a:xfrm rot="-3784">
              <a:off x="679385" y="4050077"/>
              <a:ext cx="259157" cy="922763"/>
              <a:chOff x="0" y="0"/>
              <a:chExt cx="39938" cy="142206"/>
            </a:xfrm>
          </p:grpSpPr>
          <p:sp>
            <p:nvSpPr>
              <p:cNvPr name="Freeform 113" id="11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14" id="11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15" id="115"/>
            <p:cNvGrpSpPr/>
            <p:nvPr/>
          </p:nvGrpSpPr>
          <p:grpSpPr>
            <a:xfrm rot="-3784">
              <a:off x="3349682" y="4047138"/>
              <a:ext cx="259157" cy="922763"/>
              <a:chOff x="0" y="0"/>
              <a:chExt cx="39938" cy="142206"/>
            </a:xfrm>
          </p:grpSpPr>
          <p:sp>
            <p:nvSpPr>
              <p:cNvPr name="Freeform 116" id="11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17" id="11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18" id="118"/>
            <p:cNvGrpSpPr/>
            <p:nvPr/>
          </p:nvGrpSpPr>
          <p:grpSpPr>
            <a:xfrm rot="-3784">
              <a:off x="682973" y="7309475"/>
              <a:ext cx="259157" cy="922763"/>
              <a:chOff x="0" y="0"/>
              <a:chExt cx="39938" cy="142206"/>
            </a:xfrm>
          </p:grpSpPr>
          <p:sp>
            <p:nvSpPr>
              <p:cNvPr name="Freeform 119" id="11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0" id="12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21" id="121"/>
            <p:cNvGrpSpPr/>
            <p:nvPr/>
          </p:nvGrpSpPr>
          <p:grpSpPr>
            <a:xfrm rot="-3784">
              <a:off x="3353270" y="7306535"/>
              <a:ext cx="259157" cy="922763"/>
              <a:chOff x="0" y="0"/>
              <a:chExt cx="39938" cy="142206"/>
            </a:xfrm>
          </p:grpSpPr>
          <p:sp>
            <p:nvSpPr>
              <p:cNvPr name="Freeform 122" id="12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3" id="123"/>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24" id="124"/>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125" id="125"/>
            <p:cNvGrpSpPr/>
            <p:nvPr/>
          </p:nvGrpSpPr>
          <p:grpSpPr>
            <a:xfrm rot="-10796848">
              <a:off x="796765" y="3345158"/>
              <a:ext cx="2703356" cy="5381796"/>
              <a:chOff x="0" y="0"/>
              <a:chExt cx="544375" cy="1083733"/>
            </a:xfrm>
          </p:grpSpPr>
          <p:sp>
            <p:nvSpPr>
              <p:cNvPr name="Freeform 126" id="126"/>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127" id="127"/>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28" id="128"/>
            <p:cNvGrpSpPr/>
            <p:nvPr/>
          </p:nvGrpSpPr>
          <p:grpSpPr>
            <a:xfrm rot="-10796848">
              <a:off x="1257044" y="5886561"/>
              <a:ext cx="1781474" cy="1744101"/>
              <a:chOff x="0" y="0"/>
              <a:chExt cx="358736" cy="351210"/>
            </a:xfrm>
          </p:grpSpPr>
          <p:sp>
            <p:nvSpPr>
              <p:cNvPr name="Freeform 129" id="129"/>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130" id="130"/>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31" id="131"/>
            <p:cNvGrpSpPr/>
            <p:nvPr/>
          </p:nvGrpSpPr>
          <p:grpSpPr>
            <a:xfrm rot="-10796848">
              <a:off x="910553" y="3569400"/>
              <a:ext cx="2479114" cy="1295618"/>
              <a:chOff x="0" y="0"/>
              <a:chExt cx="499220" cy="260899"/>
            </a:xfrm>
          </p:grpSpPr>
          <p:sp>
            <p:nvSpPr>
              <p:cNvPr name="Freeform 132" id="132"/>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133" id="133"/>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34" id="134"/>
            <p:cNvGrpSpPr/>
            <p:nvPr/>
          </p:nvGrpSpPr>
          <p:grpSpPr>
            <a:xfrm rot="-10796848">
              <a:off x="2378773" y="3421739"/>
              <a:ext cx="824710" cy="99663"/>
              <a:chOff x="0" y="0"/>
              <a:chExt cx="166072" cy="20069"/>
            </a:xfrm>
          </p:grpSpPr>
          <p:sp>
            <p:nvSpPr>
              <p:cNvPr name="Freeform 135" id="13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36" id="13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37" id="137"/>
            <p:cNvGrpSpPr/>
            <p:nvPr/>
          </p:nvGrpSpPr>
          <p:grpSpPr>
            <a:xfrm rot="-10796848">
              <a:off x="1098106" y="3420565"/>
              <a:ext cx="824710" cy="99663"/>
              <a:chOff x="0" y="0"/>
              <a:chExt cx="166072" cy="20069"/>
            </a:xfrm>
          </p:grpSpPr>
          <p:sp>
            <p:nvSpPr>
              <p:cNvPr name="Freeform 138" id="13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39" id="139"/>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40" id="140"/>
            <p:cNvGrpSpPr/>
            <p:nvPr/>
          </p:nvGrpSpPr>
          <p:grpSpPr>
            <a:xfrm rot="-9867310">
              <a:off x="3354094" y="5283539"/>
              <a:ext cx="450227" cy="166499"/>
              <a:chOff x="0" y="0"/>
              <a:chExt cx="90662" cy="33528"/>
            </a:xfrm>
          </p:grpSpPr>
          <p:sp>
            <p:nvSpPr>
              <p:cNvPr name="Freeform 141" id="14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42" id="142"/>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3" id="143"/>
            <p:cNvGrpSpPr/>
            <p:nvPr/>
          </p:nvGrpSpPr>
          <p:grpSpPr>
            <a:xfrm rot="9604850">
              <a:off x="471635" y="5296826"/>
              <a:ext cx="450227" cy="166499"/>
              <a:chOff x="0" y="0"/>
              <a:chExt cx="90662" cy="33528"/>
            </a:xfrm>
          </p:grpSpPr>
          <p:sp>
            <p:nvSpPr>
              <p:cNvPr name="Freeform 144" id="144"/>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45" id="145"/>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6" id="146"/>
            <p:cNvGrpSpPr/>
            <p:nvPr/>
          </p:nvGrpSpPr>
          <p:grpSpPr>
            <a:xfrm rot="19984">
              <a:off x="966805" y="5032936"/>
              <a:ext cx="2365175" cy="725067"/>
              <a:chOff x="0" y="0"/>
              <a:chExt cx="597833" cy="183271"/>
            </a:xfrm>
          </p:grpSpPr>
          <p:sp>
            <p:nvSpPr>
              <p:cNvPr name="Freeform 147" id="147"/>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48" id="148"/>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49" id="149"/>
            <p:cNvGrpSpPr/>
            <p:nvPr/>
          </p:nvGrpSpPr>
          <p:grpSpPr>
            <a:xfrm rot="19984">
              <a:off x="3105575" y="5592714"/>
              <a:ext cx="266384" cy="2452549"/>
              <a:chOff x="0" y="0"/>
              <a:chExt cx="39938" cy="367705"/>
            </a:xfrm>
          </p:grpSpPr>
          <p:sp>
            <p:nvSpPr>
              <p:cNvPr name="Freeform 150" id="150"/>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51" id="151"/>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52" id="152"/>
            <p:cNvGrpSpPr/>
            <p:nvPr/>
          </p:nvGrpSpPr>
          <p:grpSpPr>
            <a:xfrm rot="19984">
              <a:off x="919234" y="5592714"/>
              <a:ext cx="266384" cy="2452549"/>
              <a:chOff x="0" y="0"/>
              <a:chExt cx="39938" cy="367705"/>
            </a:xfrm>
          </p:grpSpPr>
          <p:sp>
            <p:nvSpPr>
              <p:cNvPr name="Freeform 153" id="153"/>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54" id="154"/>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55" id="155"/>
            <p:cNvGrpSpPr/>
            <p:nvPr/>
          </p:nvGrpSpPr>
          <p:grpSpPr>
            <a:xfrm rot="-10780015">
              <a:off x="950868" y="7774532"/>
              <a:ext cx="2365175" cy="725067"/>
              <a:chOff x="0" y="0"/>
              <a:chExt cx="597833" cy="183271"/>
            </a:xfrm>
          </p:grpSpPr>
          <p:sp>
            <p:nvSpPr>
              <p:cNvPr name="Freeform 156" id="156"/>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57" id="157"/>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grpSp>
        <p:nvGrpSpPr>
          <p:cNvPr name="Group 158" id="158"/>
          <p:cNvGrpSpPr/>
          <p:nvPr/>
        </p:nvGrpSpPr>
        <p:grpSpPr>
          <a:xfrm rot="-5400000">
            <a:off x="13354559" y="3024354"/>
            <a:ext cx="1448064" cy="557572"/>
            <a:chOff x="0" y="0"/>
            <a:chExt cx="812800" cy="312966"/>
          </a:xfrm>
        </p:grpSpPr>
        <p:sp>
          <p:nvSpPr>
            <p:cNvPr name="Freeform 159" id="15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160" id="16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61" id="161"/>
          <p:cNvGrpSpPr/>
          <p:nvPr/>
        </p:nvGrpSpPr>
        <p:grpSpPr>
          <a:xfrm rot="-5400000">
            <a:off x="13831414" y="3116144"/>
            <a:ext cx="494355" cy="494355"/>
            <a:chOff x="0" y="0"/>
            <a:chExt cx="812800" cy="812800"/>
          </a:xfrm>
        </p:grpSpPr>
        <p:sp>
          <p:nvSpPr>
            <p:cNvPr name="Freeform 162" id="1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3" id="16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64" id="164"/>
          <p:cNvGrpSpPr/>
          <p:nvPr/>
        </p:nvGrpSpPr>
        <p:grpSpPr>
          <a:xfrm rot="10579451">
            <a:off x="13354559" y="1348924"/>
            <a:ext cx="1448064" cy="557572"/>
            <a:chOff x="0" y="0"/>
            <a:chExt cx="1930752" cy="743429"/>
          </a:xfrm>
        </p:grpSpPr>
        <p:grpSp>
          <p:nvGrpSpPr>
            <p:cNvPr name="Group 165" id="165"/>
            <p:cNvGrpSpPr/>
            <p:nvPr/>
          </p:nvGrpSpPr>
          <p:grpSpPr>
            <a:xfrm rot="0">
              <a:off x="0" y="0"/>
              <a:ext cx="1930752" cy="743429"/>
              <a:chOff x="0" y="0"/>
              <a:chExt cx="812800" cy="312966"/>
            </a:xfrm>
          </p:grpSpPr>
          <p:sp>
            <p:nvSpPr>
              <p:cNvPr name="Freeform 166" id="166"/>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167" id="167"/>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68" id="168"/>
            <p:cNvGrpSpPr/>
            <p:nvPr/>
          </p:nvGrpSpPr>
          <p:grpSpPr>
            <a:xfrm rot="0">
              <a:off x="635806" y="42144"/>
              <a:ext cx="659140" cy="659140"/>
              <a:chOff x="0" y="0"/>
              <a:chExt cx="812800" cy="812800"/>
            </a:xfrm>
          </p:grpSpPr>
          <p:sp>
            <p:nvSpPr>
              <p:cNvPr name="Freeform 169" id="1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0" id="170"/>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71" id="171"/>
          <p:cNvGrpSpPr/>
          <p:nvPr/>
        </p:nvGrpSpPr>
        <p:grpSpPr>
          <a:xfrm rot="0">
            <a:off x="15098727" y="-732769"/>
            <a:ext cx="3189273" cy="6543739"/>
            <a:chOff x="0" y="0"/>
            <a:chExt cx="4252364" cy="8724985"/>
          </a:xfrm>
        </p:grpSpPr>
        <p:grpSp>
          <p:nvGrpSpPr>
            <p:cNvPr name="Group 172" id="172"/>
            <p:cNvGrpSpPr/>
            <p:nvPr/>
          </p:nvGrpSpPr>
          <p:grpSpPr>
            <a:xfrm rot="0">
              <a:off x="693030" y="3907822"/>
              <a:ext cx="259157" cy="922763"/>
              <a:chOff x="0" y="0"/>
              <a:chExt cx="39938" cy="142206"/>
            </a:xfrm>
          </p:grpSpPr>
          <p:sp>
            <p:nvSpPr>
              <p:cNvPr name="Freeform 173" id="17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74" id="17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75" id="175"/>
            <p:cNvGrpSpPr/>
            <p:nvPr/>
          </p:nvGrpSpPr>
          <p:grpSpPr>
            <a:xfrm rot="0">
              <a:off x="693030" y="7167221"/>
              <a:ext cx="259157" cy="922763"/>
              <a:chOff x="0" y="0"/>
              <a:chExt cx="39938" cy="142206"/>
            </a:xfrm>
          </p:grpSpPr>
          <p:sp>
            <p:nvSpPr>
              <p:cNvPr name="Freeform 176" id="17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77" id="17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78" id="178"/>
            <p:cNvGrpSpPr/>
            <p:nvPr/>
          </p:nvGrpSpPr>
          <p:grpSpPr>
            <a:xfrm rot="0">
              <a:off x="3363328" y="3907822"/>
              <a:ext cx="259157" cy="922763"/>
              <a:chOff x="0" y="0"/>
              <a:chExt cx="39938" cy="142206"/>
            </a:xfrm>
          </p:grpSpPr>
          <p:sp>
            <p:nvSpPr>
              <p:cNvPr name="Freeform 179" id="17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80" id="18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81" id="181"/>
            <p:cNvGrpSpPr/>
            <p:nvPr/>
          </p:nvGrpSpPr>
          <p:grpSpPr>
            <a:xfrm rot="0">
              <a:off x="3363328" y="7167221"/>
              <a:ext cx="259157" cy="922763"/>
              <a:chOff x="0" y="0"/>
              <a:chExt cx="39938" cy="142206"/>
            </a:xfrm>
          </p:grpSpPr>
          <p:sp>
            <p:nvSpPr>
              <p:cNvPr name="Freeform 182" id="18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83" id="183"/>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84" id="184"/>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185" id="185"/>
            <p:cNvGrpSpPr/>
            <p:nvPr/>
          </p:nvGrpSpPr>
          <p:grpSpPr>
            <a:xfrm rot="-10800000">
              <a:off x="798715" y="3343189"/>
              <a:ext cx="2703356" cy="5381796"/>
              <a:chOff x="0" y="0"/>
              <a:chExt cx="544375" cy="1083733"/>
            </a:xfrm>
          </p:grpSpPr>
          <p:sp>
            <p:nvSpPr>
              <p:cNvPr name="Freeform 186" id="186"/>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187" id="187"/>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188" id="188"/>
            <p:cNvGrpSpPr/>
            <p:nvPr/>
          </p:nvGrpSpPr>
          <p:grpSpPr>
            <a:xfrm rot="-10800000">
              <a:off x="1259656" y="5884593"/>
              <a:ext cx="1781474" cy="1744101"/>
              <a:chOff x="0" y="0"/>
              <a:chExt cx="358736" cy="351210"/>
            </a:xfrm>
          </p:grpSpPr>
          <p:sp>
            <p:nvSpPr>
              <p:cNvPr name="Freeform 189" id="189"/>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190" id="190"/>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191" id="191"/>
            <p:cNvGrpSpPr/>
            <p:nvPr/>
          </p:nvGrpSpPr>
          <p:grpSpPr>
            <a:xfrm rot="-10800000">
              <a:off x="910836" y="3567430"/>
              <a:ext cx="2479114" cy="1295618"/>
              <a:chOff x="0" y="0"/>
              <a:chExt cx="499220" cy="260899"/>
            </a:xfrm>
          </p:grpSpPr>
          <p:sp>
            <p:nvSpPr>
              <p:cNvPr name="Freeform 192" id="192"/>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193" id="193"/>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194" id="194"/>
            <p:cNvGrpSpPr/>
            <p:nvPr/>
          </p:nvGrpSpPr>
          <p:grpSpPr>
            <a:xfrm rot="-10800000">
              <a:off x="2378372" y="3419182"/>
              <a:ext cx="824710" cy="99663"/>
              <a:chOff x="0" y="0"/>
              <a:chExt cx="166072" cy="20069"/>
            </a:xfrm>
          </p:grpSpPr>
          <p:sp>
            <p:nvSpPr>
              <p:cNvPr name="Freeform 195" id="19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96" id="19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97" id="197"/>
            <p:cNvGrpSpPr/>
            <p:nvPr/>
          </p:nvGrpSpPr>
          <p:grpSpPr>
            <a:xfrm rot="-10800000">
              <a:off x="1097704" y="3419182"/>
              <a:ext cx="824710" cy="99663"/>
              <a:chOff x="0" y="0"/>
              <a:chExt cx="166072" cy="20069"/>
            </a:xfrm>
          </p:grpSpPr>
          <p:sp>
            <p:nvSpPr>
              <p:cNvPr name="Freeform 198" id="19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99" id="199"/>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00" id="200"/>
            <p:cNvGrpSpPr/>
            <p:nvPr/>
          </p:nvGrpSpPr>
          <p:grpSpPr>
            <a:xfrm rot="-9870462">
              <a:off x="3355431" y="5280259"/>
              <a:ext cx="450227" cy="166499"/>
              <a:chOff x="0" y="0"/>
              <a:chExt cx="90662" cy="33528"/>
            </a:xfrm>
          </p:grpSpPr>
          <p:sp>
            <p:nvSpPr>
              <p:cNvPr name="Freeform 201" id="20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202" id="202"/>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203" id="203"/>
            <p:cNvGrpSpPr/>
            <p:nvPr/>
          </p:nvGrpSpPr>
          <p:grpSpPr>
            <a:xfrm rot="0">
              <a:off x="975170" y="5019733"/>
              <a:ext cx="2365175" cy="725067"/>
              <a:chOff x="0" y="0"/>
              <a:chExt cx="597833" cy="183271"/>
            </a:xfrm>
          </p:grpSpPr>
          <p:sp>
            <p:nvSpPr>
              <p:cNvPr name="Freeform 204" id="20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205" id="205"/>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206" id="206"/>
            <p:cNvGrpSpPr/>
            <p:nvPr/>
          </p:nvGrpSpPr>
          <p:grpSpPr>
            <a:xfrm rot="0">
              <a:off x="939984" y="5573155"/>
              <a:ext cx="266384" cy="2452549"/>
              <a:chOff x="0" y="0"/>
              <a:chExt cx="39938" cy="367705"/>
            </a:xfrm>
          </p:grpSpPr>
          <p:sp>
            <p:nvSpPr>
              <p:cNvPr name="Freeform 207" id="20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208" id="20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09" id="209"/>
            <p:cNvGrpSpPr/>
            <p:nvPr/>
          </p:nvGrpSpPr>
          <p:grpSpPr>
            <a:xfrm rot="0">
              <a:off x="3122196" y="5573155"/>
              <a:ext cx="266384" cy="2452549"/>
              <a:chOff x="0" y="0"/>
              <a:chExt cx="39938" cy="367705"/>
            </a:xfrm>
          </p:grpSpPr>
          <p:sp>
            <p:nvSpPr>
              <p:cNvPr name="Freeform 210" id="210"/>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211" id="211"/>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12" id="212"/>
            <p:cNvGrpSpPr/>
            <p:nvPr/>
          </p:nvGrpSpPr>
          <p:grpSpPr>
            <a:xfrm rot="-10800000">
              <a:off x="975170" y="7761376"/>
              <a:ext cx="2365175" cy="725067"/>
              <a:chOff x="0" y="0"/>
              <a:chExt cx="597833" cy="183271"/>
            </a:xfrm>
          </p:grpSpPr>
          <p:sp>
            <p:nvSpPr>
              <p:cNvPr name="Freeform 213" id="21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214" id="214"/>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sp>
        <p:nvSpPr>
          <p:cNvPr name="TextBox 215" id="215"/>
          <p:cNvSpPr txBox="true"/>
          <p:nvPr/>
        </p:nvSpPr>
        <p:spPr>
          <a:xfrm rot="0">
            <a:off x="1389943" y="774024"/>
            <a:ext cx="1109266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DD8C"/>
                </a:solidFill>
                <a:latin typeface="Montserrat Ultra-Bold"/>
                <a:ea typeface="Montserrat Ultra-Bold"/>
                <a:cs typeface="Montserrat Ultra-Bold"/>
                <a:sym typeface="Montserrat Ultra-Bold"/>
              </a:rPr>
              <a:t>PROCESS OF SCRAPPING</a:t>
            </a:r>
          </a:p>
        </p:txBody>
      </p:sp>
      <p:sp>
        <p:nvSpPr>
          <p:cNvPr name="TextBox 216" id="216"/>
          <p:cNvSpPr txBox="true"/>
          <p:nvPr/>
        </p:nvSpPr>
        <p:spPr>
          <a:xfrm rot="0">
            <a:off x="226992" y="3970022"/>
            <a:ext cx="5228170" cy="5123239"/>
          </a:xfrm>
          <a:prstGeom prst="rect">
            <a:avLst/>
          </a:prstGeom>
        </p:spPr>
        <p:txBody>
          <a:bodyPr anchor="t" rtlCol="false" tIns="0" lIns="0" bIns="0" rIns="0">
            <a:spAutoFit/>
          </a:bodyPr>
          <a:lstStyle/>
          <a:p>
            <a:pPr algn="ctr">
              <a:lnSpc>
                <a:spcPts val="3741"/>
              </a:lnSpc>
            </a:pPr>
            <a:r>
              <a:rPr lang="en-US" sz="2672">
                <a:solidFill>
                  <a:srgbClr val="FFDD8C"/>
                </a:solidFill>
                <a:latin typeface="Muli Bold"/>
                <a:ea typeface="Muli Bold"/>
                <a:cs typeface="Muli Bold"/>
                <a:sym typeface="Muli Bold"/>
              </a:rPr>
              <a:t>Issue:</a:t>
            </a:r>
            <a:r>
              <a:rPr lang="en-US" sz="2672">
                <a:solidFill>
                  <a:srgbClr val="FFFFFF"/>
                </a:solidFill>
                <a:latin typeface="Muli Bold"/>
                <a:ea typeface="Muli Bold"/>
                <a:cs typeface="Muli Bold"/>
                <a:sym typeface="Muli Bold"/>
              </a:rPr>
              <a:t> Only 20 entries were retrieved as the site loads additional content dynamically using JavaScript.</a:t>
            </a:r>
          </a:p>
          <a:p>
            <a:pPr algn="ctr">
              <a:lnSpc>
                <a:spcPts val="3741"/>
              </a:lnSpc>
            </a:pPr>
          </a:p>
          <a:p>
            <a:pPr algn="ctr">
              <a:lnSpc>
                <a:spcPts val="3741"/>
              </a:lnSpc>
            </a:pPr>
            <a:r>
              <a:rPr lang="en-US" sz="2672">
                <a:solidFill>
                  <a:srgbClr val="FFDD8C"/>
                </a:solidFill>
                <a:latin typeface="Muli Bold"/>
                <a:ea typeface="Muli Bold"/>
                <a:cs typeface="Muli Bold"/>
                <a:sym typeface="Muli Bold"/>
              </a:rPr>
              <a:t>Diagnosis:</a:t>
            </a:r>
            <a:r>
              <a:rPr lang="en-US" sz="2672">
                <a:solidFill>
                  <a:srgbClr val="FFFFFF"/>
                </a:solidFill>
                <a:latin typeface="Muli Bold"/>
                <a:ea typeface="Muli Bold"/>
                <a:cs typeface="Muli Bold"/>
                <a:sym typeface="Muli Bold"/>
              </a:rPr>
              <a:t> Disabling JavaScript revealed that only a limited set of data is visible without JavaScript, confirming dynamic content loading.</a:t>
            </a:r>
          </a:p>
          <a:p>
            <a:pPr algn="ctr">
              <a:lnSpc>
                <a:spcPts val="3741"/>
              </a:lnSpc>
            </a:pPr>
          </a:p>
        </p:txBody>
      </p:sp>
      <p:sp>
        <p:nvSpPr>
          <p:cNvPr name="TextBox 217" id="217"/>
          <p:cNvSpPr txBox="true"/>
          <p:nvPr/>
        </p:nvSpPr>
        <p:spPr>
          <a:xfrm rot="0">
            <a:off x="7179954" y="3970022"/>
            <a:ext cx="4591632" cy="3723064"/>
          </a:xfrm>
          <a:prstGeom prst="rect">
            <a:avLst/>
          </a:prstGeom>
        </p:spPr>
        <p:txBody>
          <a:bodyPr anchor="t" rtlCol="false" tIns="0" lIns="0" bIns="0" rIns="0">
            <a:spAutoFit/>
          </a:bodyPr>
          <a:lstStyle/>
          <a:p>
            <a:pPr algn="ctr">
              <a:lnSpc>
                <a:spcPts val="3741"/>
              </a:lnSpc>
            </a:pPr>
            <a:r>
              <a:rPr lang="en-US" sz="2672">
                <a:solidFill>
                  <a:srgbClr val="FFDD8C"/>
                </a:solidFill>
                <a:latin typeface="Muli Bold"/>
                <a:ea typeface="Muli Bold"/>
                <a:cs typeface="Muli Bold"/>
                <a:sym typeface="Muli Bold"/>
              </a:rPr>
              <a:t>Reason:</a:t>
            </a:r>
            <a:r>
              <a:rPr lang="en-US" sz="2672">
                <a:solidFill>
                  <a:srgbClr val="FFFFFF"/>
                </a:solidFill>
                <a:latin typeface="Muli Bold"/>
                <a:ea typeface="Muli Bold"/>
                <a:cs typeface="Muli Bold"/>
                <a:sym typeface="Muli Bold"/>
              </a:rPr>
              <a:t> To handle dynamic content loading and JavaScript-driven updates. </a:t>
            </a:r>
          </a:p>
          <a:p>
            <a:pPr algn="ctr">
              <a:lnSpc>
                <a:spcPts val="3741"/>
              </a:lnSpc>
            </a:pPr>
          </a:p>
          <a:p>
            <a:pPr algn="ctr">
              <a:lnSpc>
                <a:spcPts val="3741"/>
              </a:lnSpc>
            </a:pPr>
            <a:r>
              <a:rPr lang="en-US" sz="2672">
                <a:solidFill>
                  <a:srgbClr val="FFDD8C"/>
                </a:solidFill>
                <a:latin typeface="Muli Bold"/>
                <a:ea typeface="Muli Bold"/>
                <a:cs typeface="Muli Bold"/>
                <a:sym typeface="Muli Bold"/>
              </a:rPr>
              <a:t>Approach: </a:t>
            </a:r>
            <a:r>
              <a:rPr lang="en-US" sz="2672">
                <a:solidFill>
                  <a:srgbClr val="FFFFFF"/>
                </a:solidFill>
                <a:latin typeface="Muli Bold"/>
                <a:ea typeface="Muli Bold"/>
                <a:cs typeface="Muli Bold"/>
                <a:sym typeface="Muli Bold"/>
              </a:rPr>
              <a:t>Implemented scrolling and refreshing to load all entries.</a:t>
            </a:r>
          </a:p>
          <a:p>
            <a:pPr algn="ctr">
              <a:lnSpc>
                <a:spcPts val="3741"/>
              </a:lnSpc>
            </a:pPr>
          </a:p>
        </p:txBody>
      </p:sp>
      <p:sp>
        <p:nvSpPr>
          <p:cNvPr name="TextBox 218" id="218"/>
          <p:cNvSpPr txBox="true"/>
          <p:nvPr/>
        </p:nvSpPr>
        <p:spPr>
          <a:xfrm rot="0">
            <a:off x="521337" y="2567675"/>
            <a:ext cx="4868080" cy="1414781"/>
          </a:xfrm>
          <a:prstGeom prst="rect">
            <a:avLst/>
          </a:prstGeom>
        </p:spPr>
        <p:txBody>
          <a:bodyPr anchor="t" rtlCol="false" tIns="0" lIns="0" bIns="0" rIns="0">
            <a:spAutoFit/>
          </a:bodyPr>
          <a:lstStyle/>
          <a:p>
            <a:pPr algn="ctr">
              <a:lnSpc>
                <a:spcPts val="3740"/>
              </a:lnSpc>
            </a:pPr>
            <a:r>
              <a:rPr lang="en-US" sz="3400" spc="68">
                <a:solidFill>
                  <a:srgbClr val="F88219"/>
                </a:solidFill>
                <a:latin typeface="Montserrat Ultra-Bold"/>
                <a:ea typeface="Montserrat Ultra-Bold"/>
                <a:cs typeface="Montserrat Ultra-Bold"/>
                <a:sym typeface="Montserrat Ultra-Bold"/>
              </a:rPr>
              <a:t>INITIAL SCRAPPING ATTEMPT </a:t>
            </a:r>
          </a:p>
          <a:p>
            <a:pPr algn="ctr" marL="0" indent="0" lvl="0">
              <a:lnSpc>
                <a:spcPts val="3740"/>
              </a:lnSpc>
              <a:spcBef>
                <a:spcPct val="0"/>
              </a:spcBef>
            </a:pPr>
          </a:p>
        </p:txBody>
      </p:sp>
      <p:sp>
        <p:nvSpPr>
          <p:cNvPr name="TextBox 219" id="219"/>
          <p:cNvSpPr txBox="true"/>
          <p:nvPr/>
        </p:nvSpPr>
        <p:spPr>
          <a:xfrm rot="0">
            <a:off x="7030420" y="2670219"/>
            <a:ext cx="4741166" cy="1414781"/>
          </a:xfrm>
          <a:prstGeom prst="rect">
            <a:avLst/>
          </a:prstGeom>
        </p:spPr>
        <p:txBody>
          <a:bodyPr anchor="t" rtlCol="false" tIns="0" lIns="0" bIns="0" rIns="0">
            <a:spAutoFit/>
          </a:bodyPr>
          <a:lstStyle/>
          <a:p>
            <a:pPr algn="ctr">
              <a:lnSpc>
                <a:spcPts val="3740"/>
              </a:lnSpc>
            </a:pPr>
            <a:r>
              <a:rPr lang="en-US" sz="3400" spc="68">
                <a:solidFill>
                  <a:srgbClr val="F88219"/>
                </a:solidFill>
                <a:latin typeface="Montserrat Ultra-Bold"/>
                <a:ea typeface="Montserrat Ultra-Bold"/>
                <a:cs typeface="Montserrat Ultra-Bold"/>
                <a:sym typeface="Montserrat Ultra-Bold"/>
              </a:rPr>
              <a:t>SWITCH TO SELENIUM</a:t>
            </a:r>
          </a:p>
          <a:p>
            <a:pPr algn="ctr" marL="0" indent="0" lvl="0">
              <a:lnSpc>
                <a:spcPts val="3740"/>
              </a:lnSpc>
              <a:spcBef>
                <a:spcPct val="0"/>
              </a:spcBef>
            </a:pPr>
          </a:p>
        </p:txBody>
      </p:sp>
      <p:sp>
        <p:nvSpPr>
          <p:cNvPr name="AutoShape 220" id="220"/>
          <p:cNvSpPr/>
          <p:nvPr/>
        </p:nvSpPr>
        <p:spPr>
          <a:xfrm>
            <a:off x="226992" y="3735732"/>
            <a:ext cx="5456770" cy="0"/>
          </a:xfrm>
          <a:prstGeom prst="line">
            <a:avLst/>
          </a:prstGeom>
          <a:ln cap="flat" w="38100">
            <a:solidFill>
              <a:srgbClr val="FFFFFF"/>
            </a:solidFill>
            <a:prstDash val="solid"/>
            <a:headEnd type="none" len="sm" w="sm"/>
            <a:tailEnd type="none" len="sm" w="sm"/>
          </a:ln>
        </p:spPr>
      </p:sp>
      <p:sp>
        <p:nvSpPr>
          <p:cNvPr name="AutoShape 221" id="221"/>
          <p:cNvSpPr/>
          <p:nvPr/>
        </p:nvSpPr>
        <p:spPr>
          <a:xfrm>
            <a:off x="7360827" y="3754782"/>
            <a:ext cx="4340502"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0">
            <a:off x="14224034" y="4698641"/>
            <a:ext cx="151641" cy="539938"/>
            <a:chOff x="0" y="0"/>
            <a:chExt cx="39938" cy="142206"/>
          </a:xfrm>
        </p:grpSpPr>
        <p:sp>
          <p:nvSpPr>
            <p:cNvPr name="Freeform 3" id="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80000"/>
              </a:srgbClr>
            </a:solidFill>
            <a:ln cap="sq">
              <a:noFill/>
              <a:prstDash val="solid"/>
              <a:miter/>
            </a:ln>
          </p:spPr>
        </p:sp>
        <p:sp>
          <p:nvSpPr>
            <p:cNvPr name="TextBox 4" id="4"/>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5" id="5"/>
          <p:cNvGrpSpPr/>
          <p:nvPr/>
        </p:nvGrpSpPr>
        <p:grpSpPr>
          <a:xfrm rot="0">
            <a:off x="15786508" y="4698641"/>
            <a:ext cx="151641" cy="539938"/>
            <a:chOff x="0" y="0"/>
            <a:chExt cx="39938" cy="142206"/>
          </a:xfrm>
        </p:grpSpPr>
        <p:sp>
          <p:nvSpPr>
            <p:cNvPr name="Freeform 6" id="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80000"/>
              </a:srgbClr>
            </a:solidFill>
            <a:ln cap="sq">
              <a:noFill/>
              <a:prstDash val="solid"/>
              <a:miter/>
            </a:ln>
          </p:spPr>
        </p:sp>
        <p:sp>
          <p:nvSpPr>
            <p:cNvPr name="TextBox 7" id="7"/>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sp>
        <p:nvSpPr>
          <p:cNvPr name="Freeform 8" id="8"/>
          <p:cNvSpPr/>
          <p:nvPr/>
        </p:nvSpPr>
        <p:spPr>
          <a:xfrm flipH="false" flipV="false" rot="0">
            <a:off x="12784504" y="2331865"/>
            <a:ext cx="15608958" cy="15608958"/>
          </a:xfrm>
          <a:custGeom>
            <a:avLst/>
            <a:gdLst/>
            <a:ahLst/>
            <a:cxnLst/>
            <a:rect r="r" b="b" t="t" l="l"/>
            <a:pathLst>
              <a:path h="15608958" w="15608958">
                <a:moveTo>
                  <a:pt x="0" y="0"/>
                </a:moveTo>
                <a:lnTo>
                  <a:pt x="15608958" y="0"/>
                </a:lnTo>
                <a:lnTo>
                  <a:pt x="15608958" y="15608958"/>
                </a:lnTo>
                <a:lnTo>
                  <a:pt x="0" y="156089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4224034" y="6605817"/>
            <a:ext cx="151641" cy="539938"/>
            <a:chOff x="0" y="0"/>
            <a:chExt cx="39938" cy="142206"/>
          </a:xfrm>
        </p:grpSpPr>
        <p:sp>
          <p:nvSpPr>
            <p:cNvPr name="Freeform 10" id="1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80000"/>
              </a:srgbClr>
            </a:solidFill>
            <a:ln cap="sq">
              <a:noFill/>
              <a:prstDash val="solid"/>
              <a:miter/>
            </a:ln>
          </p:spPr>
        </p:sp>
        <p:sp>
          <p:nvSpPr>
            <p:cNvPr name="TextBox 11" id="11"/>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2" id="12"/>
          <p:cNvGrpSpPr/>
          <p:nvPr/>
        </p:nvGrpSpPr>
        <p:grpSpPr>
          <a:xfrm rot="0">
            <a:off x="15786508" y="6605817"/>
            <a:ext cx="151641" cy="539938"/>
            <a:chOff x="0" y="0"/>
            <a:chExt cx="39938" cy="142206"/>
          </a:xfrm>
        </p:grpSpPr>
        <p:sp>
          <p:nvSpPr>
            <p:cNvPr name="Freeform 13" id="1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80000"/>
              </a:srgbClr>
            </a:solidFill>
            <a:ln cap="sq">
              <a:noFill/>
              <a:prstDash val="solid"/>
              <a:miter/>
            </a:ln>
          </p:spPr>
        </p:sp>
        <p:sp>
          <p:nvSpPr>
            <p:cNvPr name="TextBox 14" id="14"/>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sp>
        <p:nvSpPr>
          <p:cNvPr name="Freeform 15" id="15"/>
          <p:cNvSpPr/>
          <p:nvPr/>
        </p:nvSpPr>
        <p:spPr>
          <a:xfrm flipH="false" flipV="false" rot="-10800000">
            <a:off x="13860829" y="2489763"/>
            <a:ext cx="2403630" cy="2208879"/>
          </a:xfrm>
          <a:custGeom>
            <a:avLst/>
            <a:gdLst/>
            <a:ahLst/>
            <a:cxnLst/>
            <a:rect r="r" b="b" t="t" l="l"/>
            <a:pathLst>
              <a:path h="2208879" w="2403630">
                <a:moveTo>
                  <a:pt x="0" y="0"/>
                </a:moveTo>
                <a:lnTo>
                  <a:pt x="2403630" y="0"/>
                </a:lnTo>
                <a:lnTo>
                  <a:pt x="2403630" y="2208878"/>
                </a:lnTo>
                <a:lnTo>
                  <a:pt x="0" y="2208878"/>
                </a:lnTo>
                <a:lnTo>
                  <a:pt x="0" y="0"/>
                </a:lnTo>
                <a:close/>
              </a:path>
            </a:pathLst>
          </a:custGeom>
          <a:blipFill>
            <a:blip r:embed="rId4">
              <a:alphaModFix amt="80000"/>
            </a:blip>
            <a:stretch>
              <a:fillRect l="0" t="-20079" r="0" b="-2015"/>
            </a:stretch>
          </a:blipFill>
        </p:spPr>
      </p:sp>
      <p:grpSp>
        <p:nvGrpSpPr>
          <p:cNvPr name="Group 16" id="16"/>
          <p:cNvGrpSpPr/>
          <p:nvPr/>
        </p:nvGrpSpPr>
        <p:grpSpPr>
          <a:xfrm rot="-10800000">
            <a:off x="14312299" y="4379485"/>
            <a:ext cx="1528060" cy="3042036"/>
            <a:chOff x="0" y="0"/>
            <a:chExt cx="544375" cy="1083733"/>
          </a:xfrm>
        </p:grpSpPr>
        <p:sp>
          <p:nvSpPr>
            <p:cNvPr name="Freeform 17" id="17"/>
            <p:cNvSpPr/>
            <p:nvPr/>
          </p:nvSpPr>
          <p:spPr>
            <a:xfrm flipH="false" flipV="false" rot="0">
              <a:off x="0" y="0"/>
              <a:ext cx="544375" cy="1083733"/>
            </a:xfrm>
            <a:custGeom>
              <a:avLst/>
              <a:gdLst/>
              <a:ahLst/>
              <a:cxnLst/>
              <a:rect r="r" b="b" t="t" l="l"/>
              <a:pathLst>
                <a:path h="1083733" w="544375">
                  <a:moveTo>
                    <a:pt x="101330" y="0"/>
                  </a:moveTo>
                  <a:lnTo>
                    <a:pt x="443045" y="0"/>
                  </a:lnTo>
                  <a:cubicBezTo>
                    <a:pt x="469920" y="0"/>
                    <a:pt x="495693" y="10676"/>
                    <a:pt x="514696" y="29679"/>
                  </a:cubicBezTo>
                  <a:cubicBezTo>
                    <a:pt x="533699" y="48682"/>
                    <a:pt x="544375" y="74456"/>
                    <a:pt x="544375" y="101330"/>
                  </a:cubicBezTo>
                  <a:lnTo>
                    <a:pt x="544375" y="982403"/>
                  </a:lnTo>
                  <a:cubicBezTo>
                    <a:pt x="544375" y="1009278"/>
                    <a:pt x="533699" y="1035051"/>
                    <a:pt x="514696" y="1054054"/>
                  </a:cubicBezTo>
                  <a:cubicBezTo>
                    <a:pt x="495693" y="1073058"/>
                    <a:pt x="469920" y="1083733"/>
                    <a:pt x="443045" y="1083733"/>
                  </a:cubicBezTo>
                  <a:lnTo>
                    <a:pt x="101330" y="1083733"/>
                  </a:lnTo>
                  <a:cubicBezTo>
                    <a:pt x="45367" y="1083733"/>
                    <a:pt x="0" y="1038366"/>
                    <a:pt x="0" y="982403"/>
                  </a:cubicBezTo>
                  <a:lnTo>
                    <a:pt x="0" y="101330"/>
                  </a:lnTo>
                  <a:cubicBezTo>
                    <a:pt x="0" y="45367"/>
                    <a:pt x="45367" y="0"/>
                    <a:pt x="101330" y="0"/>
                  </a:cubicBezTo>
                  <a:close/>
                </a:path>
              </a:pathLst>
            </a:custGeom>
            <a:solidFill>
              <a:srgbClr val="1F3B9B">
                <a:alpha val="80000"/>
              </a:srgbClr>
            </a:solidFill>
            <a:ln cap="sq">
              <a:noFill/>
              <a:prstDash val="solid"/>
              <a:miter/>
            </a:ln>
          </p:spPr>
        </p:sp>
        <p:sp>
          <p:nvSpPr>
            <p:cNvPr name="TextBox 18" id="18"/>
            <p:cNvSpPr txBox="true"/>
            <p:nvPr/>
          </p:nvSpPr>
          <p:spPr>
            <a:xfrm>
              <a:off x="0" y="-123825"/>
              <a:ext cx="544375" cy="1207558"/>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19" id="19"/>
          <p:cNvGrpSpPr/>
          <p:nvPr/>
        </p:nvGrpSpPr>
        <p:grpSpPr>
          <a:xfrm rot="-10800000">
            <a:off x="14618372" y="5804037"/>
            <a:ext cx="1006970" cy="985845"/>
            <a:chOff x="0" y="0"/>
            <a:chExt cx="358736" cy="351210"/>
          </a:xfrm>
        </p:grpSpPr>
        <p:sp>
          <p:nvSpPr>
            <p:cNvPr name="Freeform 20" id="20"/>
            <p:cNvSpPr/>
            <p:nvPr/>
          </p:nvSpPr>
          <p:spPr>
            <a:xfrm flipH="false" flipV="false" rot="0">
              <a:off x="0" y="0"/>
              <a:ext cx="358736" cy="351210"/>
            </a:xfrm>
            <a:custGeom>
              <a:avLst/>
              <a:gdLst/>
              <a:ahLst/>
              <a:cxnLst/>
              <a:rect r="r" b="b" t="t" l="l"/>
              <a:pathLst>
                <a:path h="351210" w="358736">
                  <a:moveTo>
                    <a:pt x="153767" y="0"/>
                  </a:moveTo>
                  <a:lnTo>
                    <a:pt x="204969" y="0"/>
                  </a:lnTo>
                  <a:cubicBezTo>
                    <a:pt x="245751" y="0"/>
                    <a:pt x="284862" y="16200"/>
                    <a:pt x="313699" y="45037"/>
                  </a:cubicBezTo>
                  <a:cubicBezTo>
                    <a:pt x="342535" y="73874"/>
                    <a:pt x="358736" y="112985"/>
                    <a:pt x="358736" y="153767"/>
                  </a:cubicBezTo>
                  <a:lnTo>
                    <a:pt x="358736" y="197443"/>
                  </a:lnTo>
                  <a:cubicBezTo>
                    <a:pt x="358736" y="238225"/>
                    <a:pt x="342535" y="277336"/>
                    <a:pt x="313699" y="306173"/>
                  </a:cubicBezTo>
                  <a:cubicBezTo>
                    <a:pt x="284862" y="335010"/>
                    <a:pt x="245751" y="351210"/>
                    <a:pt x="204969" y="351210"/>
                  </a:cubicBezTo>
                  <a:lnTo>
                    <a:pt x="153767" y="351210"/>
                  </a:lnTo>
                  <a:cubicBezTo>
                    <a:pt x="112985" y="351210"/>
                    <a:pt x="73874" y="335010"/>
                    <a:pt x="45037" y="306173"/>
                  </a:cubicBezTo>
                  <a:cubicBezTo>
                    <a:pt x="16200" y="277336"/>
                    <a:pt x="0" y="238225"/>
                    <a:pt x="0" y="197443"/>
                  </a:cubicBezTo>
                  <a:lnTo>
                    <a:pt x="0" y="153767"/>
                  </a:lnTo>
                  <a:cubicBezTo>
                    <a:pt x="0" y="112985"/>
                    <a:pt x="16200" y="73874"/>
                    <a:pt x="45037" y="45037"/>
                  </a:cubicBezTo>
                  <a:cubicBezTo>
                    <a:pt x="73874" y="16200"/>
                    <a:pt x="112985" y="0"/>
                    <a:pt x="153767" y="0"/>
                  </a:cubicBezTo>
                  <a:close/>
                </a:path>
              </a:pathLst>
            </a:custGeom>
            <a:solidFill>
              <a:srgbClr val="4C62AF">
                <a:alpha val="80000"/>
              </a:srgbClr>
            </a:solidFill>
            <a:ln cap="sq">
              <a:noFill/>
              <a:prstDash val="solid"/>
              <a:miter/>
            </a:ln>
          </p:spPr>
        </p:sp>
        <p:sp>
          <p:nvSpPr>
            <p:cNvPr name="TextBox 21" id="21"/>
            <p:cNvSpPr txBox="true"/>
            <p:nvPr/>
          </p:nvSpPr>
          <p:spPr>
            <a:xfrm>
              <a:off x="0" y="-123825"/>
              <a:ext cx="358736" cy="475035"/>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22" id="22"/>
          <p:cNvGrpSpPr/>
          <p:nvPr/>
        </p:nvGrpSpPr>
        <p:grpSpPr>
          <a:xfrm rot="-10800000">
            <a:off x="14375675" y="4506237"/>
            <a:ext cx="1401308" cy="732342"/>
            <a:chOff x="0" y="0"/>
            <a:chExt cx="499220" cy="260899"/>
          </a:xfrm>
        </p:grpSpPr>
        <p:sp>
          <p:nvSpPr>
            <p:cNvPr name="Freeform 23" id="23"/>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alpha val="80000"/>
              </a:srgbClr>
            </a:solidFill>
            <a:ln cap="rnd">
              <a:noFill/>
              <a:prstDash val="solid"/>
              <a:round/>
            </a:ln>
          </p:spPr>
        </p:sp>
        <p:sp>
          <p:nvSpPr>
            <p:cNvPr name="TextBox 24" id="24"/>
            <p:cNvSpPr txBox="true"/>
            <p:nvPr/>
          </p:nvSpPr>
          <p:spPr>
            <a:xfrm>
              <a:off x="0" y="-123825"/>
              <a:ext cx="499220" cy="384724"/>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25" id="25"/>
          <p:cNvGrpSpPr/>
          <p:nvPr/>
        </p:nvGrpSpPr>
        <p:grpSpPr>
          <a:xfrm rot="-10800000">
            <a:off x="14706966" y="4411151"/>
            <a:ext cx="242163" cy="67623"/>
            <a:chOff x="0" y="0"/>
            <a:chExt cx="86271" cy="24091"/>
          </a:xfrm>
        </p:grpSpPr>
        <p:sp>
          <p:nvSpPr>
            <p:cNvPr name="Freeform 26" id="26"/>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27" id="27"/>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28" id="28"/>
          <p:cNvGrpSpPr/>
          <p:nvPr/>
        </p:nvGrpSpPr>
        <p:grpSpPr>
          <a:xfrm rot="-10800000">
            <a:off x="15176158" y="4411151"/>
            <a:ext cx="242163" cy="67623"/>
            <a:chOff x="0" y="0"/>
            <a:chExt cx="86271" cy="24091"/>
          </a:xfrm>
        </p:grpSpPr>
        <p:sp>
          <p:nvSpPr>
            <p:cNvPr name="Freeform 29" id="29"/>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30" id="30"/>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31" id="31"/>
          <p:cNvGrpSpPr/>
          <p:nvPr/>
        </p:nvGrpSpPr>
        <p:grpSpPr>
          <a:xfrm rot="0">
            <a:off x="14403133" y="5315088"/>
            <a:ext cx="1346392" cy="412749"/>
            <a:chOff x="0" y="0"/>
            <a:chExt cx="597833" cy="183271"/>
          </a:xfrm>
        </p:grpSpPr>
        <p:sp>
          <p:nvSpPr>
            <p:cNvPr name="Freeform 32" id="3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alpha val="80000"/>
              </a:srgbClr>
            </a:solidFill>
          </p:spPr>
        </p:sp>
        <p:sp>
          <p:nvSpPr>
            <p:cNvPr name="TextBox 33" id="33"/>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34" id="34"/>
          <p:cNvGrpSpPr/>
          <p:nvPr/>
        </p:nvGrpSpPr>
        <p:grpSpPr>
          <a:xfrm rot="0">
            <a:off x="14383103" y="5630126"/>
            <a:ext cx="151641" cy="1396130"/>
            <a:chOff x="0" y="0"/>
            <a:chExt cx="39938" cy="367705"/>
          </a:xfrm>
        </p:grpSpPr>
        <p:sp>
          <p:nvSpPr>
            <p:cNvPr name="Freeform 35" id="35"/>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alpha val="80000"/>
              </a:srgbClr>
            </a:solidFill>
            <a:ln cap="sq">
              <a:noFill/>
              <a:prstDash val="solid"/>
              <a:miter/>
            </a:ln>
          </p:spPr>
        </p:sp>
        <p:sp>
          <p:nvSpPr>
            <p:cNvPr name="TextBox 36" id="36"/>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37" id="37"/>
          <p:cNvGrpSpPr/>
          <p:nvPr/>
        </p:nvGrpSpPr>
        <p:grpSpPr>
          <a:xfrm rot="-10800000">
            <a:off x="14403133" y="6875786"/>
            <a:ext cx="1346392" cy="412749"/>
            <a:chOff x="0" y="0"/>
            <a:chExt cx="597833" cy="183271"/>
          </a:xfrm>
        </p:grpSpPr>
        <p:sp>
          <p:nvSpPr>
            <p:cNvPr name="Freeform 38" id="38"/>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alpha val="80000"/>
              </a:srgbClr>
            </a:solidFill>
          </p:spPr>
        </p:sp>
        <p:sp>
          <p:nvSpPr>
            <p:cNvPr name="TextBox 39" id="39"/>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40" id="40"/>
          <p:cNvGrpSpPr/>
          <p:nvPr/>
        </p:nvGrpSpPr>
        <p:grpSpPr>
          <a:xfrm rot="9883450">
            <a:off x="14113284" y="5473989"/>
            <a:ext cx="254489" cy="94113"/>
            <a:chOff x="0" y="0"/>
            <a:chExt cx="90662" cy="33528"/>
          </a:xfrm>
        </p:grpSpPr>
        <p:sp>
          <p:nvSpPr>
            <p:cNvPr name="Freeform 41" id="4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alpha val="80000"/>
              </a:srgbClr>
            </a:solidFill>
            <a:ln cap="sq">
              <a:noFill/>
              <a:prstDash val="solid"/>
              <a:miter/>
            </a:ln>
          </p:spPr>
        </p:sp>
        <p:sp>
          <p:nvSpPr>
            <p:cNvPr name="TextBox 42" id="42"/>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43" id="43"/>
          <p:cNvGrpSpPr/>
          <p:nvPr/>
        </p:nvGrpSpPr>
        <p:grpSpPr>
          <a:xfrm rot="-5400000">
            <a:off x="13704148" y="8609718"/>
            <a:ext cx="1448064" cy="557572"/>
            <a:chOff x="0" y="0"/>
            <a:chExt cx="812800" cy="312966"/>
          </a:xfrm>
        </p:grpSpPr>
        <p:sp>
          <p:nvSpPr>
            <p:cNvPr name="Freeform 44" id="44"/>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alpha val="80000"/>
              </a:srgbClr>
            </a:solidFill>
          </p:spPr>
        </p:sp>
        <p:sp>
          <p:nvSpPr>
            <p:cNvPr name="TextBox 45" id="45"/>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46" id="46"/>
          <p:cNvGrpSpPr/>
          <p:nvPr/>
        </p:nvGrpSpPr>
        <p:grpSpPr>
          <a:xfrm rot="-5400000">
            <a:off x="14211745" y="8596312"/>
            <a:ext cx="494355" cy="494355"/>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8" id="48"/>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49" id="49"/>
          <p:cNvGrpSpPr/>
          <p:nvPr/>
        </p:nvGrpSpPr>
        <p:grpSpPr>
          <a:xfrm rot="10579451">
            <a:off x="16039746" y="3910173"/>
            <a:ext cx="1448064" cy="557572"/>
            <a:chOff x="0" y="0"/>
            <a:chExt cx="1930752" cy="743429"/>
          </a:xfrm>
        </p:grpSpPr>
        <p:grpSp>
          <p:nvGrpSpPr>
            <p:cNvPr name="Group 50" id="50"/>
            <p:cNvGrpSpPr/>
            <p:nvPr/>
          </p:nvGrpSpPr>
          <p:grpSpPr>
            <a:xfrm rot="0">
              <a:off x="0" y="0"/>
              <a:ext cx="1930752" cy="743429"/>
              <a:chOff x="0" y="0"/>
              <a:chExt cx="812800" cy="312966"/>
            </a:xfrm>
          </p:grpSpPr>
          <p:sp>
            <p:nvSpPr>
              <p:cNvPr name="Freeform 51" id="51"/>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52" id="52"/>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53" id="53"/>
            <p:cNvGrpSpPr/>
            <p:nvPr/>
          </p:nvGrpSpPr>
          <p:grpSpPr>
            <a:xfrm rot="0">
              <a:off x="635806" y="42144"/>
              <a:ext cx="659140" cy="659140"/>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5" id="55"/>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56" id="56"/>
          <p:cNvGrpSpPr/>
          <p:nvPr/>
        </p:nvGrpSpPr>
        <p:grpSpPr>
          <a:xfrm rot="0">
            <a:off x="15701163" y="5630126"/>
            <a:ext cx="151641" cy="1396130"/>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59" id="59"/>
          <p:cNvGrpSpPr/>
          <p:nvPr/>
        </p:nvGrpSpPr>
        <p:grpSpPr>
          <a:xfrm rot="0">
            <a:off x="15709190" y="8685309"/>
            <a:ext cx="1551605" cy="1053425"/>
            <a:chOff x="0" y="0"/>
            <a:chExt cx="2068806" cy="1404567"/>
          </a:xfrm>
        </p:grpSpPr>
        <p:grpSp>
          <p:nvGrpSpPr>
            <p:cNvPr name="Group 60" id="60"/>
            <p:cNvGrpSpPr/>
            <p:nvPr/>
          </p:nvGrpSpPr>
          <p:grpSpPr>
            <a:xfrm rot="-1301850">
              <a:off x="69027" y="330569"/>
              <a:ext cx="1930752" cy="743429"/>
              <a:chOff x="0" y="0"/>
              <a:chExt cx="812800" cy="312966"/>
            </a:xfrm>
          </p:grpSpPr>
          <p:sp>
            <p:nvSpPr>
              <p:cNvPr name="Freeform 61" id="61"/>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2" id="62"/>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3" id="63"/>
            <p:cNvGrpSpPr/>
            <p:nvPr/>
          </p:nvGrpSpPr>
          <p:grpSpPr>
            <a:xfrm rot="-1301850">
              <a:off x="704833" y="372713"/>
              <a:ext cx="659140" cy="659140"/>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5" id="65"/>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66" id="66"/>
          <p:cNvGrpSpPr/>
          <p:nvPr/>
        </p:nvGrpSpPr>
        <p:grpSpPr>
          <a:xfrm rot="-5400000">
            <a:off x="257969" y="-2012321"/>
            <a:ext cx="11215802" cy="14908896"/>
            <a:chOff x="0" y="0"/>
            <a:chExt cx="2953956" cy="3926623"/>
          </a:xfrm>
        </p:grpSpPr>
        <p:sp>
          <p:nvSpPr>
            <p:cNvPr name="Freeform 67" id="67"/>
            <p:cNvSpPr/>
            <p:nvPr/>
          </p:nvSpPr>
          <p:spPr>
            <a:xfrm flipH="false" flipV="false" rot="0">
              <a:off x="0" y="0"/>
              <a:ext cx="2953956" cy="3926623"/>
            </a:xfrm>
            <a:custGeom>
              <a:avLst/>
              <a:gdLst/>
              <a:ahLst/>
              <a:cxnLst/>
              <a:rect r="r" b="b" t="t" l="l"/>
              <a:pathLst>
                <a:path h="3926623" w="2953956">
                  <a:moveTo>
                    <a:pt x="0" y="0"/>
                  </a:moveTo>
                  <a:lnTo>
                    <a:pt x="2953956" y="0"/>
                  </a:lnTo>
                  <a:lnTo>
                    <a:pt x="2953956" y="3926623"/>
                  </a:lnTo>
                  <a:lnTo>
                    <a:pt x="0" y="3926623"/>
                  </a:lnTo>
                  <a:close/>
                </a:path>
              </a:pathLst>
            </a:custGeom>
            <a:solidFill>
              <a:srgbClr val="0B1541"/>
            </a:solidFill>
          </p:spPr>
        </p:sp>
        <p:sp>
          <p:nvSpPr>
            <p:cNvPr name="TextBox 68" id="68"/>
            <p:cNvSpPr txBox="true"/>
            <p:nvPr/>
          </p:nvSpPr>
          <p:spPr>
            <a:xfrm>
              <a:off x="0" y="-123825"/>
              <a:ext cx="2953956" cy="4050448"/>
            </a:xfrm>
            <a:prstGeom prst="rect">
              <a:avLst/>
            </a:prstGeom>
          </p:spPr>
          <p:txBody>
            <a:bodyPr anchor="ctr" rtlCol="false" tIns="50800" lIns="50800" bIns="50800" rIns="50800"/>
            <a:lstStyle/>
            <a:p>
              <a:pPr algn="ctr">
                <a:lnSpc>
                  <a:spcPts val="4420"/>
                </a:lnSpc>
              </a:pPr>
            </a:p>
          </p:txBody>
        </p:sp>
      </p:grpSp>
      <p:sp>
        <p:nvSpPr>
          <p:cNvPr name="Freeform 69" id="69"/>
          <p:cNvSpPr/>
          <p:nvPr/>
        </p:nvSpPr>
        <p:spPr>
          <a:xfrm flipH="false" flipV="false" rot="0">
            <a:off x="91154" y="571500"/>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0" id="70"/>
          <p:cNvSpPr txBox="true"/>
          <p:nvPr/>
        </p:nvSpPr>
        <p:spPr>
          <a:xfrm rot="0">
            <a:off x="1028700" y="683975"/>
            <a:ext cx="12668103"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DD8C"/>
                </a:solidFill>
                <a:latin typeface="Montserrat Ultra-Bold"/>
                <a:ea typeface="Montserrat Ultra-Bold"/>
                <a:cs typeface="Montserrat Ultra-Bold"/>
                <a:sym typeface="Montserrat Ultra-Bold"/>
              </a:rPr>
              <a:t>CHALLEGES AND SOLUTIONS</a:t>
            </a:r>
          </a:p>
        </p:txBody>
      </p:sp>
      <p:sp>
        <p:nvSpPr>
          <p:cNvPr name="TextBox 71" id="71"/>
          <p:cNvSpPr txBox="true"/>
          <p:nvPr/>
        </p:nvSpPr>
        <p:spPr>
          <a:xfrm rot="0">
            <a:off x="434071" y="1716435"/>
            <a:ext cx="12350433" cy="3324225"/>
          </a:xfrm>
          <a:prstGeom prst="rect">
            <a:avLst/>
          </a:prstGeom>
        </p:spPr>
        <p:txBody>
          <a:bodyPr anchor="t" rtlCol="false" tIns="0" lIns="0" bIns="0" rIns="0">
            <a:spAutoFit/>
          </a:bodyPr>
          <a:lstStyle/>
          <a:p>
            <a:pPr algn="l">
              <a:lnSpc>
                <a:spcPts val="4759"/>
              </a:lnSpc>
              <a:spcBef>
                <a:spcPct val="0"/>
              </a:spcBef>
            </a:pPr>
            <a:r>
              <a:rPr lang="en-US" sz="2799">
                <a:solidFill>
                  <a:srgbClr val="F88219"/>
                </a:solidFill>
                <a:latin typeface="Muli Bold"/>
                <a:ea typeface="Muli Bold"/>
                <a:cs typeface="Muli Bold"/>
                <a:sym typeface="Muli Bold"/>
              </a:rPr>
              <a:t>Dynamic Content Loading</a:t>
            </a:r>
          </a:p>
          <a:p>
            <a:pPr algn="l">
              <a:lnSpc>
                <a:spcPts val="4420"/>
              </a:lnSpc>
              <a:spcBef>
                <a:spcPct val="0"/>
              </a:spcBef>
            </a:pPr>
            <a:r>
              <a:rPr lang="en-US" sz="2600">
                <a:solidFill>
                  <a:srgbClr val="FFDD8C"/>
                </a:solidFill>
                <a:latin typeface="Muli Bold"/>
                <a:ea typeface="Muli Bold"/>
                <a:cs typeface="Muli Bold"/>
                <a:sym typeface="Muli Bold"/>
              </a:rPr>
              <a:t>Challenge:</a:t>
            </a:r>
            <a:r>
              <a:rPr lang="en-US" sz="2600">
                <a:solidFill>
                  <a:srgbClr val="F5F1DC"/>
                </a:solidFill>
                <a:latin typeface="Muli Bold"/>
                <a:ea typeface="Muli Bold"/>
                <a:cs typeface="Muli Bold"/>
                <a:sym typeface="Muli Bold"/>
              </a:rPr>
              <a:t> The website uses JavaScript to dynamically load additional data.</a:t>
            </a:r>
          </a:p>
          <a:p>
            <a:pPr algn="l">
              <a:lnSpc>
                <a:spcPts val="4420"/>
              </a:lnSpc>
              <a:spcBef>
                <a:spcPct val="0"/>
              </a:spcBef>
            </a:pPr>
            <a:r>
              <a:rPr lang="en-US" sz="2600">
                <a:solidFill>
                  <a:srgbClr val="FFDD8C"/>
                </a:solidFill>
                <a:latin typeface="Muli Bold"/>
                <a:ea typeface="Muli Bold"/>
                <a:cs typeface="Muli Bold"/>
                <a:sym typeface="Muli Bold"/>
              </a:rPr>
              <a:t>Solution:</a:t>
            </a:r>
            <a:r>
              <a:rPr lang="en-US" sz="2600">
                <a:solidFill>
                  <a:srgbClr val="F5F1DC"/>
                </a:solidFill>
                <a:latin typeface="Muli Bold"/>
                <a:ea typeface="Muli Bold"/>
                <a:cs typeface="Muli Bold"/>
                <a:sym typeface="Muli Bold"/>
              </a:rPr>
              <a:t> Used Selenium to automate scrolling and reloading of the page to ensure all content is loaded and accessible. </a:t>
            </a:r>
          </a:p>
          <a:p>
            <a:pPr algn="ctr">
              <a:lnSpc>
                <a:spcPts val="4420"/>
              </a:lnSpc>
              <a:spcBef>
                <a:spcPct val="0"/>
              </a:spcBef>
            </a:pPr>
          </a:p>
          <a:p>
            <a:pPr algn="ctr">
              <a:lnSpc>
                <a:spcPts val="4420"/>
              </a:lnSpc>
              <a:spcBef>
                <a:spcPct val="0"/>
              </a:spcBef>
            </a:pPr>
          </a:p>
        </p:txBody>
      </p:sp>
      <p:sp>
        <p:nvSpPr>
          <p:cNvPr name="TextBox 72" id="72"/>
          <p:cNvSpPr txBox="true"/>
          <p:nvPr/>
        </p:nvSpPr>
        <p:spPr>
          <a:xfrm rot="0">
            <a:off x="434071" y="3901339"/>
            <a:ext cx="12713778" cy="3324225"/>
          </a:xfrm>
          <a:prstGeom prst="rect">
            <a:avLst/>
          </a:prstGeom>
        </p:spPr>
        <p:txBody>
          <a:bodyPr anchor="t" rtlCol="false" tIns="0" lIns="0" bIns="0" rIns="0">
            <a:spAutoFit/>
          </a:bodyPr>
          <a:lstStyle/>
          <a:p>
            <a:pPr algn="l">
              <a:lnSpc>
                <a:spcPts val="4759"/>
              </a:lnSpc>
            </a:pPr>
            <a:r>
              <a:rPr lang="en-US" sz="2799">
                <a:solidFill>
                  <a:srgbClr val="F88219"/>
                </a:solidFill>
                <a:latin typeface="Muli Bold"/>
                <a:ea typeface="Muli Bold"/>
                <a:cs typeface="Muli Bold"/>
                <a:sym typeface="Muli Bold"/>
              </a:rPr>
              <a:t>Handling Multiple Data Points </a:t>
            </a:r>
          </a:p>
          <a:p>
            <a:pPr algn="l">
              <a:lnSpc>
                <a:spcPts val="4420"/>
              </a:lnSpc>
            </a:pPr>
            <a:r>
              <a:rPr lang="en-US" sz="2600">
                <a:solidFill>
                  <a:srgbClr val="FFDD8C"/>
                </a:solidFill>
                <a:latin typeface="Muli Bold"/>
                <a:ea typeface="Muli Bold"/>
                <a:cs typeface="Muli Bold"/>
                <a:sym typeface="Muli Bold"/>
              </a:rPr>
              <a:t>Challenge: </a:t>
            </a:r>
            <a:r>
              <a:rPr lang="en-US" sz="2600">
                <a:solidFill>
                  <a:srgbClr val="F5F1DC"/>
                </a:solidFill>
                <a:latin typeface="Muli Bold"/>
                <a:ea typeface="Muli Bold"/>
                <a:cs typeface="Muli Bold"/>
                <a:sym typeface="Muli Bold"/>
              </a:rPr>
              <a:t>Different pieces of information were located in various parts of the HTML</a:t>
            </a:r>
          </a:p>
          <a:p>
            <a:pPr algn="l">
              <a:lnSpc>
                <a:spcPts val="4420"/>
              </a:lnSpc>
            </a:pPr>
            <a:r>
              <a:rPr lang="en-US" sz="2600">
                <a:solidFill>
                  <a:srgbClr val="FFDD8C"/>
                </a:solidFill>
                <a:latin typeface="Muli Bold"/>
                <a:ea typeface="Muli Bold"/>
                <a:cs typeface="Muli Bold"/>
                <a:sym typeface="Muli Bold"/>
              </a:rPr>
              <a:t>Solution:</a:t>
            </a:r>
            <a:r>
              <a:rPr lang="en-US" sz="2600">
                <a:solidFill>
                  <a:srgbClr val="F5F1DC"/>
                </a:solidFill>
                <a:latin typeface="Muli Bold"/>
                <a:ea typeface="Muli Bold"/>
                <a:cs typeface="Muli Bold"/>
                <a:sym typeface="Muli Bold"/>
              </a:rPr>
              <a:t> Implemented a series of data extraction steps, each focusing on different attributes of the car listings. </a:t>
            </a:r>
          </a:p>
          <a:p>
            <a:pPr algn="l">
              <a:lnSpc>
                <a:spcPts val="4420"/>
              </a:lnSpc>
              <a:spcBef>
                <a:spcPct val="0"/>
              </a:spcBef>
            </a:pPr>
          </a:p>
        </p:txBody>
      </p:sp>
      <p:sp>
        <p:nvSpPr>
          <p:cNvPr name="TextBox 73" id="73"/>
          <p:cNvSpPr txBox="true"/>
          <p:nvPr/>
        </p:nvSpPr>
        <p:spPr>
          <a:xfrm rot="0">
            <a:off x="434071" y="6772275"/>
            <a:ext cx="10863598" cy="3514725"/>
          </a:xfrm>
          <a:prstGeom prst="rect">
            <a:avLst/>
          </a:prstGeom>
        </p:spPr>
        <p:txBody>
          <a:bodyPr anchor="t" rtlCol="false" tIns="0" lIns="0" bIns="0" rIns="0">
            <a:spAutoFit/>
          </a:bodyPr>
          <a:lstStyle/>
          <a:p>
            <a:pPr algn="l">
              <a:lnSpc>
                <a:spcPts val="4759"/>
              </a:lnSpc>
            </a:pPr>
            <a:r>
              <a:rPr lang="en-US" sz="2799">
                <a:solidFill>
                  <a:srgbClr val="F88219"/>
                </a:solidFill>
                <a:latin typeface="Muli Bold"/>
                <a:ea typeface="Muli Bold"/>
                <a:cs typeface="Muli Bold"/>
                <a:sym typeface="Muli Bold"/>
              </a:rPr>
              <a:t>Synchronization Issues</a:t>
            </a:r>
          </a:p>
          <a:p>
            <a:pPr algn="l">
              <a:lnSpc>
                <a:spcPts val="4759"/>
              </a:lnSpc>
            </a:pPr>
            <a:r>
              <a:rPr lang="en-US" sz="2799">
                <a:solidFill>
                  <a:srgbClr val="FFDD8C"/>
                </a:solidFill>
                <a:latin typeface="Muli Bold"/>
                <a:ea typeface="Muli Bold"/>
                <a:cs typeface="Muli Bold"/>
                <a:sym typeface="Muli Bold"/>
              </a:rPr>
              <a:t>Challenge:</a:t>
            </a:r>
            <a:r>
              <a:rPr lang="en-US" sz="2799">
                <a:solidFill>
                  <a:srgbClr val="F5F1DC"/>
                </a:solidFill>
                <a:latin typeface="Muli Bold"/>
                <a:ea typeface="Muli Bold"/>
                <a:cs typeface="Muli Bold"/>
                <a:sym typeface="Muli Bold"/>
              </a:rPr>
              <a:t> Ensuring that data extraction steps are synchronized with page loading and content visibility. </a:t>
            </a:r>
          </a:p>
          <a:p>
            <a:pPr algn="l">
              <a:lnSpc>
                <a:spcPts val="4759"/>
              </a:lnSpc>
            </a:pPr>
            <a:r>
              <a:rPr lang="en-US" sz="2799">
                <a:solidFill>
                  <a:srgbClr val="FFDD8C"/>
                </a:solidFill>
                <a:latin typeface="Muli Bold"/>
                <a:ea typeface="Muli Bold"/>
                <a:cs typeface="Muli Bold"/>
                <a:sym typeface="Muli Bold"/>
              </a:rPr>
              <a:t>Solution: </a:t>
            </a:r>
            <a:r>
              <a:rPr lang="en-US" sz="2799">
                <a:solidFill>
                  <a:srgbClr val="F5F1DC"/>
                </a:solidFill>
                <a:latin typeface="Muli Bold"/>
                <a:ea typeface="Muli Bold"/>
                <a:cs typeface="Muli Bold"/>
                <a:sym typeface="Muli Bold"/>
              </a:rPr>
              <a:t>Added delays and multiple page refreshes to make sure all content was loaded before extracting data. </a:t>
            </a:r>
          </a:p>
          <a:p>
            <a:pPr algn="ctr">
              <a:lnSpc>
                <a:spcPts val="4420"/>
              </a:lnSpc>
              <a:spcBef>
                <a:spcPct val="0"/>
              </a:spcBef>
            </a:pPr>
          </a:p>
        </p:txBody>
      </p:sp>
      <p:sp>
        <p:nvSpPr>
          <p:cNvPr name="AutoShape 74" id="74"/>
          <p:cNvSpPr/>
          <p:nvPr/>
        </p:nvSpPr>
        <p:spPr>
          <a:xfrm>
            <a:off x="434071" y="2331865"/>
            <a:ext cx="6150866" cy="0"/>
          </a:xfrm>
          <a:prstGeom prst="line">
            <a:avLst/>
          </a:prstGeom>
          <a:ln cap="flat" w="38100">
            <a:solidFill>
              <a:srgbClr val="FFFFFF"/>
            </a:solidFill>
            <a:prstDash val="solid"/>
            <a:headEnd type="none" len="sm" w="sm"/>
            <a:tailEnd type="none" len="sm" w="sm"/>
          </a:ln>
        </p:spPr>
      </p:sp>
      <p:sp>
        <p:nvSpPr>
          <p:cNvPr name="AutoShape 75" id="75"/>
          <p:cNvSpPr/>
          <p:nvPr/>
        </p:nvSpPr>
        <p:spPr>
          <a:xfrm>
            <a:off x="439372" y="4506237"/>
            <a:ext cx="6150866" cy="0"/>
          </a:xfrm>
          <a:prstGeom prst="line">
            <a:avLst/>
          </a:prstGeom>
          <a:ln cap="flat" w="38100">
            <a:solidFill>
              <a:srgbClr val="FFFFFF"/>
            </a:solidFill>
            <a:prstDash val="solid"/>
            <a:headEnd type="none" len="sm" w="sm"/>
            <a:tailEnd type="none" len="sm" w="sm"/>
          </a:ln>
        </p:spPr>
      </p:sp>
      <p:sp>
        <p:nvSpPr>
          <p:cNvPr name="AutoShape 76" id="76"/>
          <p:cNvSpPr/>
          <p:nvPr/>
        </p:nvSpPr>
        <p:spPr>
          <a:xfrm>
            <a:off x="434071" y="7364735"/>
            <a:ext cx="6150866"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8450309" y="-1543299"/>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455287" y="5810970"/>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1199402" y="5108372"/>
            <a:ext cx="13664400" cy="70256"/>
            <a:chOff x="0" y="0"/>
            <a:chExt cx="18219200" cy="93675"/>
          </a:xfrm>
        </p:grpSpPr>
        <p:grpSp>
          <p:nvGrpSpPr>
            <p:cNvPr name="Group 63" id="63"/>
            <p:cNvGrpSpPr/>
            <p:nvPr/>
          </p:nvGrpSpPr>
          <p:grpSpPr>
            <a:xfrm rot="0">
              <a:off x="0" y="0"/>
              <a:ext cx="2788000" cy="93675"/>
              <a:chOff x="0" y="0"/>
              <a:chExt cx="547795" cy="18406"/>
            </a:xfrm>
          </p:grpSpPr>
          <p:sp>
            <p:nvSpPr>
              <p:cNvPr name="Freeform 64" id="6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5" id="6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0">
              <a:off x="11570400" y="0"/>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0">
              <a:off x="3860800" y="0"/>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0">
              <a:off x="15431200" y="0"/>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0">
              <a:off x="7715600" y="0"/>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93782" y="-946384"/>
            <a:ext cx="11215802" cy="12012965"/>
            <a:chOff x="0" y="0"/>
            <a:chExt cx="2953956" cy="3163909"/>
          </a:xfrm>
        </p:grpSpPr>
        <p:sp>
          <p:nvSpPr>
            <p:cNvPr name="Freeform 79" id="79"/>
            <p:cNvSpPr/>
            <p:nvPr/>
          </p:nvSpPr>
          <p:spPr>
            <a:xfrm flipH="false" flipV="false" rot="0">
              <a:off x="0" y="0"/>
              <a:ext cx="2953956" cy="3163909"/>
            </a:xfrm>
            <a:custGeom>
              <a:avLst/>
              <a:gdLst/>
              <a:ahLst/>
              <a:cxnLst/>
              <a:rect r="r" b="b" t="t" l="l"/>
              <a:pathLst>
                <a:path h="3163909" w="2953956">
                  <a:moveTo>
                    <a:pt x="0" y="0"/>
                  </a:moveTo>
                  <a:lnTo>
                    <a:pt x="2953956" y="0"/>
                  </a:lnTo>
                  <a:lnTo>
                    <a:pt x="2953956" y="3163909"/>
                  </a:lnTo>
                  <a:lnTo>
                    <a:pt x="0" y="3163909"/>
                  </a:lnTo>
                  <a:close/>
                </a:path>
              </a:pathLst>
            </a:custGeom>
            <a:solidFill>
              <a:srgbClr val="0B1541"/>
            </a:solidFill>
          </p:spPr>
        </p:sp>
        <p:sp>
          <p:nvSpPr>
            <p:cNvPr name="TextBox 80" id="80"/>
            <p:cNvSpPr txBox="true"/>
            <p:nvPr/>
          </p:nvSpPr>
          <p:spPr>
            <a:xfrm>
              <a:off x="0" y="-123825"/>
              <a:ext cx="2953956" cy="3287734"/>
            </a:xfrm>
            <a:prstGeom prst="rect">
              <a:avLst/>
            </a:prstGeom>
          </p:spPr>
          <p:txBody>
            <a:bodyPr anchor="ctr" rtlCol="false" tIns="50800" lIns="50800" bIns="50800" rIns="50800"/>
            <a:lstStyle/>
            <a:p>
              <a:pPr algn="ctr">
                <a:lnSpc>
                  <a:spcPts val="4420"/>
                </a:lnSpc>
              </a:pPr>
            </a:p>
          </p:txBody>
        </p:sp>
      </p:grpSp>
      <p:sp>
        <p:nvSpPr>
          <p:cNvPr name="Freeform 81" id="81"/>
          <p:cNvSpPr/>
          <p:nvPr/>
        </p:nvSpPr>
        <p:spPr>
          <a:xfrm flipH="false" flipV="false" rot="0">
            <a:off x="279401" y="826508"/>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2" id="82"/>
          <p:cNvGrpSpPr/>
          <p:nvPr/>
        </p:nvGrpSpPr>
        <p:grpSpPr>
          <a:xfrm rot="0">
            <a:off x="11708165" y="-1688700"/>
            <a:ext cx="70256" cy="13664400"/>
            <a:chOff x="0" y="0"/>
            <a:chExt cx="93675" cy="18219200"/>
          </a:xfrm>
        </p:grpSpPr>
        <p:grpSp>
          <p:nvGrpSpPr>
            <p:cNvPr name="Group 83" id="83"/>
            <p:cNvGrpSpPr/>
            <p:nvPr/>
          </p:nvGrpSpPr>
          <p:grpSpPr>
            <a:xfrm rot="-5400000">
              <a:off x="-1347162" y="16778362"/>
              <a:ext cx="2788000" cy="93675"/>
              <a:chOff x="0" y="0"/>
              <a:chExt cx="547795" cy="18406"/>
            </a:xfrm>
          </p:grpSpPr>
          <p:sp>
            <p:nvSpPr>
              <p:cNvPr name="Freeform 84" id="8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5" id="8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6" id="86"/>
            <p:cNvGrpSpPr/>
            <p:nvPr/>
          </p:nvGrpSpPr>
          <p:grpSpPr>
            <a:xfrm rot="-5400000">
              <a:off x="-1347162" y="5207962"/>
              <a:ext cx="2788000" cy="93675"/>
              <a:chOff x="0" y="0"/>
              <a:chExt cx="547795" cy="18406"/>
            </a:xfrm>
          </p:grpSpPr>
          <p:sp>
            <p:nvSpPr>
              <p:cNvPr name="Freeform 87" id="8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8" id="8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9" id="89"/>
            <p:cNvGrpSpPr/>
            <p:nvPr/>
          </p:nvGrpSpPr>
          <p:grpSpPr>
            <a:xfrm rot="-5400000">
              <a:off x="-1347162" y="1347162"/>
              <a:ext cx="2788000" cy="93675"/>
              <a:chOff x="0" y="0"/>
              <a:chExt cx="547795" cy="18406"/>
            </a:xfrm>
          </p:grpSpPr>
          <p:sp>
            <p:nvSpPr>
              <p:cNvPr name="Freeform 90" id="9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1" id="9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2" id="92"/>
            <p:cNvGrpSpPr/>
            <p:nvPr/>
          </p:nvGrpSpPr>
          <p:grpSpPr>
            <a:xfrm rot="-5400000">
              <a:off x="-1347162" y="9062762"/>
              <a:ext cx="2788000" cy="93675"/>
              <a:chOff x="0" y="0"/>
              <a:chExt cx="547795" cy="18406"/>
            </a:xfrm>
          </p:grpSpPr>
          <p:sp>
            <p:nvSpPr>
              <p:cNvPr name="Freeform 93" id="9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4" id="9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95" id="95"/>
          <p:cNvGrpSpPr/>
          <p:nvPr/>
        </p:nvGrpSpPr>
        <p:grpSpPr>
          <a:xfrm rot="-5400000">
            <a:off x="8498960" y="5108372"/>
            <a:ext cx="13664400" cy="70256"/>
            <a:chOff x="0" y="0"/>
            <a:chExt cx="18219200" cy="93675"/>
          </a:xfrm>
        </p:grpSpPr>
        <p:grpSp>
          <p:nvGrpSpPr>
            <p:cNvPr name="Group 96" id="96"/>
            <p:cNvGrpSpPr/>
            <p:nvPr/>
          </p:nvGrpSpPr>
          <p:grpSpPr>
            <a:xfrm rot="0">
              <a:off x="0" y="0"/>
              <a:ext cx="2788000" cy="93675"/>
              <a:chOff x="0" y="0"/>
              <a:chExt cx="547795" cy="18406"/>
            </a:xfrm>
          </p:grpSpPr>
          <p:sp>
            <p:nvSpPr>
              <p:cNvPr name="Freeform 97" id="9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alpha val="73725"/>
                </a:srgbClr>
              </a:solidFill>
            </p:spPr>
          </p:sp>
          <p:sp>
            <p:nvSpPr>
              <p:cNvPr name="TextBox 98" id="9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9" id="99"/>
            <p:cNvGrpSpPr/>
            <p:nvPr/>
          </p:nvGrpSpPr>
          <p:grpSpPr>
            <a:xfrm rot="0">
              <a:off x="11570400" y="0"/>
              <a:ext cx="2788000" cy="93675"/>
              <a:chOff x="0" y="0"/>
              <a:chExt cx="547795" cy="18406"/>
            </a:xfrm>
          </p:grpSpPr>
          <p:sp>
            <p:nvSpPr>
              <p:cNvPr name="Freeform 100" id="10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alpha val="73725"/>
                </a:srgbClr>
              </a:solidFill>
            </p:spPr>
          </p:sp>
          <p:sp>
            <p:nvSpPr>
              <p:cNvPr name="TextBox 101" id="10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2" id="102"/>
            <p:cNvGrpSpPr/>
            <p:nvPr/>
          </p:nvGrpSpPr>
          <p:grpSpPr>
            <a:xfrm rot="0">
              <a:off x="3860800" y="0"/>
              <a:ext cx="2788000" cy="93675"/>
              <a:chOff x="0" y="0"/>
              <a:chExt cx="547795" cy="18406"/>
            </a:xfrm>
          </p:grpSpPr>
          <p:sp>
            <p:nvSpPr>
              <p:cNvPr name="Freeform 103" id="10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alpha val="73725"/>
                </a:srgbClr>
              </a:solidFill>
            </p:spPr>
          </p:sp>
          <p:sp>
            <p:nvSpPr>
              <p:cNvPr name="TextBox 104" id="10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5" id="105"/>
            <p:cNvGrpSpPr/>
            <p:nvPr/>
          </p:nvGrpSpPr>
          <p:grpSpPr>
            <a:xfrm rot="0">
              <a:off x="15431200" y="0"/>
              <a:ext cx="2788000" cy="93675"/>
              <a:chOff x="0" y="0"/>
              <a:chExt cx="547795" cy="18406"/>
            </a:xfrm>
          </p:grpSpPr>
          <p:sp>
            <p:nvSpPr>
              <p:cNvPr name="Freeform 106" id="10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alpha val="73725"/>
                </a:srgbClr>
              </a:solidFill>
            </p:spPr>
          </p:sp>
          <p:sp>
            <p:nvSpPr>
              <p:cNvPr name="TextBox 107" id="10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8" id="108"/>
            <p:cNvGrpSpPr/>
            <p:nvPr/>
          </p:nvGrpSpPr>
          <p:grpSpPr>
            <a:xfrm rot="0">
              <a:off x="7715600" y="0"/>
              <a:ext cx="2788000" cy="93675"/>
              <a:chOff x="0" y="0"/>
              <a:chExt cx="547795" cy="18406"/>
            </a:xfrm>
          </p:grpSpPr>
          <p:sp>
            <p:nvSpPr>
              <p:cNvPr name="Freeform 109" id="10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alpha val="73725"/>
                </a:srgbClr>
              </a:solidFill>
            </p:spPr>
          </p:sp>
          <p:sp>
            <p:nvSpPr>
              <p:cNvPr name="TextBox 110" id="1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11" id="111"/>
          <p:cNvGrpSpPr/>
          <p:nvPr/>
        </p:nvGrpSpPr>
        <p:grpSpPr>
          <a:xfrm rot="-5400000">
            <a:off x="7508245" y="5061438"/>
            <a:ext cx="12020550" cy="164123"/>
            <a:chOff x="0" y="0"/>
            <a:chExt cx="3165906" cy="43226"/>
          </a:xfrm>
        </p:grpSpPr>
        <p:sp>
          <p:nvSpPr>
            <p:cNvPr name="Freeform 112" id="112"/>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alpha val="73725"/>
              </a:srgbClr>
            </a:solidFill>
          </p:spPr>
        </p:sp>
        <p:sp>
          <p:nvSpPr>
            <p:cNvPr name="TextBox 113" id="113"/>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14" id="114"/>
          <p:cNvGrpSpPr/>
          <p:nvPr/>
        </p:nvGrpSpPr>
        <p:grpSpPr>
          <a:xfrm rot="-5400000">
            <a:off x="11140760" y="5061438"/>
            <a:ext cx="12020550" cy="164123"/>
            <a:chOff x="0" y="0"/>
            <a:chExt cx="3165906" cy="43226"/>
          </a:xfrm>
        </p:grpSpPr>
        <p:sp>
          <p:nvSpPr>
            <p:cNvPr name="Freeform 115" id="115"/>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alpha val="73725"/>
              </a:srgbClr>
            </a:solidFill>
          </p:spPr>
        </p:sp>
        <p:sp>
          <p:nvSpPr>
            <p:cNvPr name="TextBox 116" id="116"/>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17" id="117"/>
          <p:cNvGrpSpPr/>
          <p:nvPr/>
        </p:nvGrpSpPr>
        <p:grpSpPr>
          <a:xfrm rot="-2806566">
            <a:off x="11834267" y="1024294"/>
            <a:ext cx="1448064" cy="557572"/>
            <a:chOff x="0" y="0"/>
            <a:chExt cx="1930752" cy="743429"/>
          </a:xfrm>
        </p:grpSpPr>
        <p:grpSp>
          <p:nvGrpSpPr>
            <p:cNvPr name="Group 118" id="118"/>
            <p:cNvGrpSpPr/>
            <p:nvPr/>
          </p:nvGrpSpPr>
          <p:grpSpPr>
            <a:xfrm rot="0">
              <a:off x="0" y="0"/>
              <a:ext cx="1930752" cy="743429"/>
              <a:chOff x="0" y="0"/>
              <a:chExt cx="812800" cy="312966"/>
            </a:xfrm>
          </p:grpSpPr>
          <p:sp>
            <p:nvSpPr>
              <p:cNvPr name="Freeform 119" id="11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alpha val="73725"/>
                </a:srgbClr>
              </a:solidFill>
            </p:spPr>
          </p:sp>
          <p:sp>
            <p:nvSpPr>
              <p:cNvPr name="TextBox 120" id="12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21" id="121"/>
            <p:cNvGrpSpPr/>
            <p:nvPr/>
          </p:nvGrpSpPr>
          <p:grpSpPr>
            <a:xfrm rot="0">
              <a:off x="635806" y="42144"/>
              <a:ext cx="659140" cy="659140"/>
              <a:chOff x="0" y="0"/>
              <a:chExt cx="812800" cy="812800"/>
            </a:xfrm>
          </p:grpSpPr>
          <p:sp>
            <p:nvSpPr>
              <p:cNvPr name="Freeform 122" id="1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73725"/>
                </a:srgbClr>
              </a:solidFill>
            </p:spPr>
          </p:sp>
          <p:sp>
            <p:nvSpPr>
              <p:cNvPr name="TextBox 123" id="12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24" id="124"/>
          <p:cNvGrpSpPr/>
          <p:nvPr/>
        </p:nvGrpSpPr>
        <p:grpSpPr>
          <a:xfrm rot="0">
            <a:off x="14585977" y="3116144"/>
            <a:ext cx="3191959" cy="6546144"/>
            <a:chOff x="0" y="0"/>
            <a:chExt cx="4255945" cy="8728192"/>
          </a:xfrm>
        </p:grpSpPr>
        <p:grpSp>
          <p:nvGrpSpPr>
            <p:cNvPr name="Group 125" id="125"/>
            <p:cNvGrpSpPr/>
            <p:nvPr/>
          </p:nvGrpSpPr>
          <p:grpSpPr>
            <a:xfrm rot="-3784">
              <a:off x="679385" y="4050077"/>
              <a:ext cx="259157" cy="922763"/>
              <a:chOff x="0" y="0"/>
              <a:chExt cx="39938" cy="142206"/>
            </a:xfrm>
          </p:grpSpPr>
          <p:sp>
            <p:nvSpPr>
              <p:cNvPr name="Freeform 126" id="1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3725"/>
                </a:srgbClr>
              </a:solidFill>
              <a:ln cap="sq">
                <a:noFill/>
                <a:prstDash val="solid"/>
                <a:miter/>
              </a:ln>
            </p:spPr>
          </p:sp>
          <p:sp>
            <p:nvSpPr>
              <p:cNvPr name="TextBox 127" id="1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28" id="128"/>
            <p:cNvGrpSpPr/>
            <p:nvPr/>
          </p:nvGrpSpPr>
          <p:grpSpPr>
            <a:xfrm rot="-3784">
              <a:off x="3349682" y="4047138"/>
              <a:ext cx="259157" cy="922763"/>
              <a:chOff x="0" y="0"/>
              <a:chExt cx="39938" cy="142206"/>
            </a:xfrm>
          </p:grpSpPr>
          <p:sp>
            <p:nvSpPr>
              <p:cNvPr name="Freeform 129" id="1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3725"/>
                </a:srgbClr>
              </a:solidFill>
              <a:ln cap="sq">
                <a:noFill/>
                <a:prstDash val="solid"/>
                <a:miter/>
              </a:ln>
            </p:spPr>
          </p:sp>
          <p:sp>
            <p:nvSpPr>
              <p:cNvPr name="TextBox 130" id="1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1" id="131"/>
            <p:cNvGrpSpPr/>
            <p:nvPr/>
          </p:nvGrpSpPr>
          <p:grpSpPr>
            <a:xfrm rot="-3784">
              <a:off x="682973" y="7309475"/>
              <a:ext cx="259157" cy="922763"/>
              <a:chOff x="0" y="0"/>
              <a:chExt cx="39938" cy="142206"/>
            </a:xfrm>
          </p:grpSpPr>
          <p:sp>
            <p:nvSpPr>
              <p:cNvPr name="Freeform 132" id="13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3725"/>
                </a:srgbClr>
              </a:solidFill>
              <a:ln cap="sq">
                <a:noFill/>
                <a:prstDash val="solid"/>
                <a:miter/>
              </a:ln>
            </p:spPr>
          </p:sp>
          <p:sp>
            <p:nvSpPr>
              <p:cNvPr name="TextBox 133" id="133"/>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4" id="134"/>
            <p:cNvGrpSpPr/>
            <p:nvPr/>
          </p:nvGrpSpPr>
          <p:grpSpPr>
            <a:xfrm rot="-3784">
              <a:off x="3353270" y="7306535"/>
              <a:ext cx="259157" cy="922763"/>
              <a:chOff x="0" y="0"/>
              <a:chExt cx="39938" cy="142206"/>
            </a:xfrm>
          </p:grpSpPr>
          <p:sp>
            <p:nvSpPr>
              <p:cNvPr name="Freeform 135" id="13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3725"/>
                </a:srgbClr>
              </a:solidFill>
              <a:ln cap="sq">
                <a:noFill/>
                <a:prstDash val="solid"/>
                <a:miter/>
              </a:ln>
            </p:spPr>
          </p:sp>
          <p:sp>
            <p:nvSpPr>
              <p:cNvPr name="TextBox 136" id="13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37" id="137"/>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alphaModFix amt="74000"/>
              </a:blip>
              <a:stretch>
                <a:fillRect l="0" t="-20079" r="0" b="-2015"/>
              </a:stretch>
            </a:blipFill>
          </p:spPr>
        </p:sp>
        <p:grpSp>
          <p:nvGrpSpPr>
            <p:cNvPr name="Group 138" id="138"/>
            <p:cNvGrpSpPr/>
            <p:nvPr/>
          </p:nvGrpSpPr>
          <p:grpSpPr>
            <a:xfrm rot="-10796848">
              <a:off x="796765" y="3345158"/>
              <a:ext cx="2703356" cy="5381796"/>
              <a:chOff x="0" y="0"/>
              <a:chExt cx="544375" cy="1083733"/>
            </a:xfrm>
          </p:grpSpPr>
          <p:sp>
            <p:nvSpPr>
              <p:cNvPr name="Freeform 139" id="139"/>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alpha val="73725"/>
                </a:srgbClr>
              </a:solidFill>
              <a:ln cap="rnd">
                <a:noFill/>
                <a:prstDash val="solid"/>
                <a:round/>
              </a:ln>
            </p:spPr>
          </p:sp>
          <p:sp>
            <p:nvSpPr>
              <p:cNvPr name="TextBox 140" id="140"/>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1" id="141"/>
            <p:cNvGrpSpPr/>
            <p:nvPr/>
          </p:nvGrpSpPr>
          <p:grpSpPr>
            <a:xfrm rot="-10796848">
              <a:off x="1257044" y="5886561"/>
              <a:ext cx="1781474" cy="1744101"/>
              <a:chOff x="0" y="0"/>
              <a:chExt cx="358736" cy="351210"/>
            </a:xfrm>
          </p:grpSpPr>
          <p:sp>
            <p:nvSpPr>
              <p:cNvPr name="Freeform 142" id="142"/>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alpha val="73725"/>
                </a:srgbClr>
              </a:solidFill>
              <a:ln cap="sq">
                <a:noFill/>
                <a:prstDash val="solid"/>
                <a:miter/>
              </a:ln>
            </p:spPr>
          </p:sp>
          <p:sp>
            <p:nvSpPr>
              <p:cNvPr name="TextBox 143" id="143"/>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4" id="144"/>
            <p:cNvGrpSpPr/>
            <p:nvPr/>
          </p:nvGrpSpPr>
          <p:grpSpPr>
            <a:xfrm rot="-10796848">
              <a:off x="910553" y="3569400"/>
              <a:ext cx="2479114" cy="1295618"/>
              <a:chOff x="0" y="0"/>
              <a:chExt cx="499220" cy="260899"/>
            </a:xfrm>
          </p:grpSpPr>
          <p:sp>
            <p:nvSpPr>
              <p:cNvPr name="Freeform 145" id="145"/>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alpha val="73725"/>
                </a:srgbClr>
              </a:solidFill>
              <a:ln cap="sq">
                <a:noFill/>
                <a:prstDash val="solid"/>
                <a:miter/>
              </a:ln>
            </p:spPr>
          </p:sp>
          <p:sp>
            <p:nvSpPr>
              <p:cNvPr name="TextBox 146" id="146"/>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7" id="147"/>
            <p:cNvGrpSpPr/>
            <p:nvPr/>
          </p:nvGrpSpPr>
          <p:grpSpPr>
            <a:xfrm rot="-10796848">
              <a:off x="2378773" y="3421739"/>
              <a:ext cx="824710" cy="99663"/>
              <a:chOff x="0" y="0"/>
              <a:chExt cx="166072" cy="20069"/>
            </a:xfrm>
          </p:grpSpPr>
          <p:sp>
            <p:nvSpPr>
              <p:cNvPr name="Freeform 148" id="14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73725"/>
                </a:srgbClr>
              </a:solidFill>
            </p:spPr>
          </p:sp>
          <p:sp>
            <p:nvSpPr>
              <p:cNvPr name="TextBox 149" id="149"/>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50" id="150"/>
            <p:cNvGrpSpPr/>
            <p:nvPr/>
          </p:nvGrpSpPr>
          <p:grpSpPr>
            <a:xfrm rot="-10796848">
              <a:off x="1098106" y="3420565"/>
              <a:ext cx="824710" cy="99663"/>
              <a:chOff x="0" y="0"/>
              <a:chExt cx="166072" cy="20069"/>
            </a:xfrm>
          </p:grpSpPr>
          <p:sp>
            <p:nvSpPr>
              <p:cNvPr name="Freeform 151" id="151"/>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73725"/>
                </a:srgbClr>
              </a:solidFill>
            </p:spPr>
          </p:sp>
          <p:sp>
            <p:nvSpPr>
              <p:cNvPr name="TextBox 152" id="152"/>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53" id="153"/>
            <p:cNvGrpSpPr/>
            <p:nvPr/>
          </p:nvGrpSpPr>
          <p:grpSpPr>
            <a:xfrm rot="-9867310">
              <a:off x="3354094" y="5283539"/>
              <a:ext cx="450227" cy="166499"/>
              <a:chOff x="0" y="0"/>
              <a:chExt cx="90662" cy="33528"/>
            </a:xfrm>
          </p:grpSpPr>
          <p:sp>
            <p:nvSpPr>
              <p:cNvPr name="Freeform 154" id="154"/>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alpha val="73725"/>
                </a:srgbClr>
              </a:solidFill>
              <a:ln cap="rnd">
                <a:noFill/>
                <a:prstDash val="solid"/>
                <a:round/>
              </a:ln>
            </p:spPr>
          </p:sp>
          <p:sp>
            <p:nvSpPr>
              <p:cNvPr name="TextBox 155" id="155"/>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6" id="156"/>
            <p:cNvGrpSpPr/>
            <p:nvPr/>
          </p:nvGrpSpPr>
          <p:grpSpPr>
            <a:xfrm rot="9604850">
              <a:off x="471635" y="5296826"/>
              <a:ext cx="450227" cy="166499"/>
              <a:chOff x="0" y="0"/>
              <a:chExt cx="90662" cy="33528"/>
            </a:xfrm>
          </p:grpSpPr>
          <p:sp>
            <p:nvSpPr>
              <p:cNvPr name="Freeform 157" id="157"/>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alpha val="73725"/>
                </a:srgbClr>
              </a:solidFill>
              <a:ln cap="rnd">
                <a:noFill/>
                <a:prstDash val="solid"/>
                <a:round/>
              </a:ln>
            </p:spPr>
          </p:sp>
          <p:sp>
            <p:nvSpPr>
              <p:cNvPr name="TextBox 158" id="158"/>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9" id="159"/>
            <p:cNvGrpSpPr/>
            <p:nvPr/>
          </p:nvGrpSpPr>
          <p:grpSpPr>
            <a:xfrm rot="19984">
              <a:off x="966805" y="5032936"/>
              <a:ext cx="2365175" cy="725067"/>
              <a:chOff x="0" y="0"/>
              <a:chExt cx="597833" cy="183271"/>
            </a:xfrm>
          </p:grpSpPr>
          <p:sp>
            <p:nvSpPr>
              <p:cNvPr name="Freeform 160" id="1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alpha val="73725"/>
                </a:srgbClr>
              </a:solidFill>
              <a:ln cap="sq">
                <a:noFill/>
                <a:prstDash val="solid"/>
                <a:miter/>
              </a:ln>
            </p:spPr>
          </p:sp>
          <p:sp>
            <p:nvSpPr>
              <p:cNvPr name="TextBox 161" id="161"/>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2" id="162"/>
            <p:cNvGrpSpPr/>
            <p:nvPr/>
          </p:nvGrpSpPr>
          <p:grpSpPr>
            <a:xfrm rot="19984">
              <a:off x="3105575" y="5592714"/>
              <a:ext cx="266384" cy="2452549"/>
              <a:chOff x="0" y="0"/>
              <a:chExt cx="39938" cy="367705"/>
            </a:xfrm>
          </p:grpSpPr>
          <p:sp>
            <p:nvSpPr>
              <p:cNvPr name="Freeform 163" id="163"/>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alpha val="73725"/>
                </a:srgbClr>
              </a:solidFill>
              <a:ln cap="sq">
                <a:noFill/>
                <a:prstDash val="solid"/>
                <a:miter/>
              </a:ln>
            </p:spPr>
          </p:sp>
          <p:sp>
            <p:nvSpPr>
              <p:cNvPr name="TextBox 164" id="164"/>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5" id="165"/>
            <p:cNvGrpSpPr/>
            <p:nvPr/>
          </p:nvGrpSpPr>
          <p:grpSpPr>
            <a:xfrm rot="19984">
              <a:off x="919234" y="5592714"/>
              <a:ext cx="266384" cy="2452549"/>
              <a:chOff x="0" y="0"/>
              <a:chExt cx="39938" cy="367705"/>
            </a:xfrm>
          </p:grpSpPr>
          <p:sp>
            <p:nvSpPr>
              <p:cNvPr name="Freeform 166" id="16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alpha val="73725"/>
                </a:srgbClr>
              </a:solidFill>
              <a:ln cap="sq">
                <a:noFill/>
                <a:prstDash val="solid"/>
                <a:miter/>
              </a:ln>
            </p:spPr>
          </p:sp>
          <p:sp>
            <p:nvSpPr>
              <p:cNvPr name="TextBox 167" id="167"/>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8" id="168"/>
            <p:cNvGrpSpPr/>
            <p:nvPr/>
          </p:nvGrpSpPr>
          <p:grpSpPr>
            <a:xfrm rot="-10780015">
              <a:off x="950868" y="7774532"/>
              <a:ext cx="2365175" cy="725067"/>
              <a:chOff x="0" y="0"/>
              <a:chExt cx="597833" cy="183271"/>
            </a:xfrm>
          </p:grpSpPr>
          <p:sp>
            <p:nvSpPr>
              <p:cNvPr name="Freeform 169" id="169"/>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alpha val="73725"/>
                </a:srgbClr>
              </a:solidFill>
              <a:ln cap="sq">
                <a:noFill/>
                <a:prstDash val="solid"/>
                <a:miter/>
              </a:ln>
            </p:spPr>
          </p:sp>
          <p:sp>
            <p:nvSpPr>
              <p:cNvPr name="TextBox 170" id="170"/>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grpSp>
        <p:nvGrpSpPr>
          <p:cNvPr name="Group 171" id="171"/>
          <p:cNvGrpSpPr/>
          <p:nvPr/>
        </p:nvGrpSpPr>
        <p:grpSpPr>
          <a:xfrm rot="-5400000">
            <a:off x="13601737" y="5876039"/>
            <a:ext cx="1448064" cy="557572"/>
            <a:chOff x="0" y="0"/>
            <a:chExt cx="812800" cy="312966"/>
          </a:xfrm>
        </p:grpSpPr>
        <p:sp>
          <p:nvSpPr>
            <p:cNvPr name="Freeform 172" id="17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alpha val="73725"/>
              </a:srgbClr>
            </a:solidFill>
          </p:spPr>
        </p:sp>
        <p:sp>
          <p:nvSpPr>
            <p:cNvPr name="TextBox 173" id="17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74" id="174"/>
          <p:cNvGrpSpPr/>
          <p:nvPr/>
        </p:nvGrpSpPr>
        <p:grpSpPr>
          <a:xfrm rot="-5400000">
            <a:off x="14110199" y="5907647"/>
            <a:ext cx="494355" cy="494355"/>
            <a:chOff x="0" y="0"/>
            <a:chExt cx="812800" cy="812800"/>
          </a:xfrm>
        </p:grpSpPr>
        <p:sp>
          <p:nvSpPr>
            <p:cNvPr name="Freeform 175" id="1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73725"/>
              </a:srgbClr>
            </a:solidFill>
          </p:spPr>
        </p:sp>
        <p:sp>
          <p:nvSpPr>
            <p:cNvPr name="TextBox 176" id="17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77" id="177"/>
          <p:cNvGrpSpPr/>
          <p:nvPr/>
        </p:nvGrpSpPr>
        <p:grpSpPr>
          <a:xfrm rot="10579451">
            <a:off x="13354559" y="1348924"/>
            <a:ext cx="1448064" cy="557572"/>
            <a:chOff x="0" y="0"/>
            <a:chExt cx="1930752" cy="743429"/>
          </a:xfrm>
        </p:grpSpPr>
        <p:grpSp>
          <p:nvGrpSpPr>
            <p:cNvPr name="Group 178" id="178"/>
            <p:cNvGrpSpPr/>
            <p:nvPr/>
          </p:nvGrpSpPr>
          <p:grpSpPr>
            <a:xfrm rot="0">
              <a:off x="0" y="0"/>
              <a:ext cx="1930752" cy="743429"/>
              <a:chOff x="0" y="0"/>
              <a:chExt cx="812800" cy="312966"/>
            </a:xfrm>
          </p:grpSpPr>
          <p:sp>
            <p:nvSpPr>
              <p:cNvPr name="Freeform 179" id="17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alpha val="73725"/>
                </a:srgbClr>
              </a:solidFill>
            </p:spPr>
          </p:sp>
          <p:sp>
            <p:nvSpPr>
              <p:cNvPr name="TextBox 180" id="18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81" id="181"/>
            <p:cNvGrpSpPr/>
            <p:nvPr/>
          </p:nvGrpSpPr>
          <p:grpSpPr>
            <a:xfrm rot="0">
              <a:off x="635806" y="42144"/>
              <a:ext cx="659140" cy="659140"/>
              <a:chOff x="0" y="0"/>
              <a:chExt cx="812800" cy="812800"/>
            </a:xfrm>
          </p:grpSpPr>
          <p:sp>
            <p:nvSpPr>
              <p:cNvPr name="Freeform 182" id="1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73725"/>
                </a:srgbClr>
              </a:solidFill>
            </p:spPr>
          </p:sp>
          <p:sp>
            <p:nvSpPr>
              <p:cNvPr name="TextBox 183" id="18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84" id="184"/>
          <p:cNvGrpSpPr/>
          <p:nvPr/>
        </p:nvGrpSpPr>
        <p:grpSpPr>
          <a:xfrm rot="10579451">
            <a:off x="12458167" y="7542101"/>
            <a:ext cx="1448064" cy="557572"/>
            <a:chOff x="0" y="0"/>
            <a:chExt cx="1930752" cy="743429"/>
          </a:xfrm>
        </p:grpSpPr>
        <p:grpSp>
          <p:nvGrpSpPr>
            <p:cNvPr name="Group 185" id="185"/>
            <p:cNvGrpSpPr/>
            <p:nvPr/>
          </p:nvGrpSpPr>
          <p:grpSpPr>
            <a:xfrm rot="0">
              <a:off x="0" y="0"/>
              <a:ext cx="1930752" cy="743429"/>
              <a:chOff x="0" y="0"/>
              <a:chExt cx="812800" cy="312966"/>
            </a:xfrm>
          </p:grpSpPr>
          <p:sp>
            <p:nvSpPr>
              <p:cNvPr name="Freeform 186" id="186"/>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alpha val="73725"/>
                </a:srgbClr>
              </a:solidFill>
            </p:spPr>
          </p:sp>
          <p:sp>
            <p:nvSpPr>
              <p:cNvPr name="TextBox 187" id="187"/>
              <p:cNvSpPr txBox="true"/>
              <p:nvPr/>
            </p:nvSpPr>
            <p:spPr>
              <a:xfrm>
                <a:off x="76200" y="-94484"/>
                <a:ext cx="660400" cy="378110"/>
              </a:xfrm>
              <a:prstGeom prst="rect">
                <a:avLst/>
              </a:prstGeom>
            </p:spPr>
            <p:txBody>
              <a:bodyPr anchor="ctr" rtlCol="false" tIns="50800" lIns="50800" bIns="50800" rIns="50800"/>
              <a:lstStyle/>
              <a:p>
                <a:pPr algn="ctr">
                  <a:lnSpc>
                    <a:spcPts val="4419"/>
                  </a:lnSpc>
                </a:pPr>
              </a:p>
            </p:txBody>
          </p:sp>
        </p:grpSp>
        <p:grpSp>
          <p:nvGrpSpPr>
            <p:cNvPr name="Group 188" id="188"/>
            <p:cNvGrpSpPr/>
            <p:nvPr/>
          </p:nvGrpSpPr>
          <p:grpSpPr>
            <a:xfrm rot="0">
              <a:off x="635806" y="42144"/>
              <a:ext cx="659140" cy="659140"/>
              <a:chOff x="0" y="0"/>
              <a:chExt cx="812800" cy="812800"/>
            </a:xfrm>
          </p:grpSpPr>
          <p:sp>
            <p:nvSpPr>
              <p:cNvPr name="Freeform 189" id="1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73725"/>
                </a:srgbClr>
              </a:solidFill>
            </p:spPr>
          </p:sp>
          <p:sp>
            <p:nvSpPr>
              <p:cNvPr name="TextBox 190" id="190"/>
              <p:cNvSpPr txBox="true"/>
              <p:nvPr/>
            </p:nvSpPr>
            <p:spPr>
              <a:xfrm>
                <a:off x="76200" y="-47625"/>
                <a:ext cx="660400" cy="784225"/>
              </a:xfrm>
              <a:prstGeom prst="rect">
                <a:avLst/>
              </a:prstGeom>
            </p:spPr>
            <p:txBody>
              <a:bodyPr anchor="ctr" rtlCol="false" tIns="50800" lIns="50800" bIns="50800" rIns="50800"/>
              <a:lstStyle/>
              <a:p>
                <a:pPr algn="ctr">
                  <a:lnSpc>
                    <a:spcPts val="4419"/>
                  </a:lnSpc>
                </a:pPr>
              </a:p>
            </p:txBody>
          </p:sp>
        </p:grpSp>
      </p:grpSp>
      <p:grpSp>
        <p:nvGrpSpPr>
          <p:cNvPr name="Group 191" id="191"/>
          <p:cNvGrpSpPr/>
          <p:nvPr/>
        </p:nvGrpSpPr>
        <p:grpSpPr>
          <a:xfrm rot="0">
            <a:off x="14638807" y="-1688700"/>
            <a:ext cx="3189273" cy="6543739"/>
            <a:chOff x="0" y="0"/>
            <a:chExt cx="4252364" cy="8724985"/>
          </a:xfrm>
        </p:grpSpPr>
        <p:grpSp>
          <p:nvGrpSpPr>
            <p:cNvPr name="Group 192" id="192"/>
            <p:cNvGrpSpPr/>
            <p:nvPr/>
          </p:nvGrpSpPr>
          <p:grpSpPr>
            <a:xfrm rot="0">
              <a:off x="693030" y="3907822"/>
              <a:ext cx="259157" cy="922763"/>
              <a:chOff x="0" y="0"/>
              <a:chExt cx="39938" cy="142206"/>
            </a:xfrm>
          </p:grpSpPr>
          <p:sp>
            <p:nvSpPr>
              <p:cNvPr name="Freeform 193" id="19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3725"/>
                </a:srgbClr>
              </a:solidFill>
              <a:ln cap="sq">
                <a:noFill/>
                <a:prstDash val="solid"/>
                <a:miter/>
              </a:ln>
            </p:spPr>
          </p:sp>
          <p:sp>
            <p:nvSpPr>
              <p:cNvPr name="TextBox 194" id="19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5" id="195"/>
            <p:cNvGrpSpPr/>
            <p:nvPr/>
          </p:nvGrpSpPr>
          <p:grpSpPr>
            <a:xfrm rot="0">
              <a:off x="693030" y="7167221"/>
              <a:ext cx="259157" cy="922763"/>
              <a:chOff x="0" y="0"/>
              <a:chExt cx="39938" cy="142206"/>
            </a:xfrm>
          </p:grpSpPr>
          <p:sp>
            <p:nvSpPr>
              <p:cNvPr name="Freeform 196" id="19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3725"/>
                </a:srgbClr>
              </a:solidFill>
              <a:ln cap="sq">
                <a:noFill/>
                <a:prstDash val="solid"/>
                <a:miter/>
              </a:ln>
            </p:spPr>
          </p:sp>
          <p:sp>
            <p:nvSpPr>
              <p:cNvPr name="TextBox 197" id="19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8" id="198"/>
            <p:cNvGrpSpPr/>
            <p:nvPr/>
          </p:nvGrpSpPr>
          <p:grpSpPr>
            <a:xfrm rot="0">
              <a:off x="3363328" y="3907822"/>
              <a:ext cx="259157" cy="922763"/>
              <a:chOff x="0" y="0"/>
              <a:chExt cx="39938" cy="142206"/>
            </a:xfrm>
          </p:grpSpPr>
          <p:sp>
            <p:nvSpPr>
              <p:cNvPr name="Freeform 199" id="19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3725"/>
                </a:srgbClr>
              </a:solidFill>
              <a:ln cap="sq">
                <a:noFill/>
                <a:prstDash val="solid"/>
                <a:miter/>
              </a:ln>
            </p:spPr>
          </p:sp>
          <p:sp>
            <p:nvSpPr>
              <p:cNvPr name="TextBox 200" id="20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1" id="201"/>
            <p:cNvGrpSpPr/>
            <p:nvPr/>
          </p:nvGrpSpPr>
          <p:grpSpPr>
            <a:xfrm rot="0">
              <a:off x="3363328" y="7167221"/>
              <a:ext cx="259157" cy="922763"/>
              <a:chOff x="0" y="0"/>
              <a:chExt cx="39938" cy="142206"/>
            </a:xfrm>
          </p:grpSpPr>
          <p:sp>
            <p:nvSpPr>
              <p:cNvPr name="Freeform 202" id="20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alpha val="73725"/>
                </a:srgbClr>
              </a:solidFill>
              <a:ln cap="sq">
                <a:noFill/>
                <a:prstDash val="solid"/>
                <a:miter/>
              </a:ln>
            </p:spPr>
          </p:sp>
          <p:sp>
            <p:nvSpPr>
              <p:cNvPr name="TextBox 203" id="203"/>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204" id="204"/>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alphaModFix amt="74000"/>
              </a:blip>
              <a:stretch>
                <a:fillRect l="0" t="-20079" r="0" b="-2015"/>
              </a:stretch>
            </a:blipFill>
          </p:spPr>
        </p:sp>
        <p:grpSp>
          <p:nvGrpSpPr>
            <p:cNvPr name="Group 205" id="205"/>
            <p:cNvGrpSpPr/>
            <p:nvPr/>
          </p:nvGrpSpPr>
          <p:grpSpPr>
            <a:xfrm rot="-10800000">
              <a:off x="798715" y="3343189"/>
              <a:ext cx="2703356" cy="5381796"/>
              <a:chOff x="0" y="0"/>
              <a:chExt cx="544375" cy="1083733"/>
            </a:xfrm>
          </p:grpSpPr>
          <p:sp>
            <p:nvSpPr>
              <p:cNvPr name="Freeform 206" id="206"/>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F4B4B">
                  <a:alpha val="73725"/>
                </a:srgbClr>
              </a:solidFill>
            </p:spPr>
          </p:sp>
          <p:sp>
            <p:nvSpPr>
              <p:cNvPr name="TextBox 207" id="207"/>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208" id="208"/>
            <p:cNvGrpSpPr/>
            <p:nvPr/>
          </p:nvGrpSpPr>
          <p:grpSpPr>
            <a:xfrm rot="-10800000">
              <a:off x="1259656" y="5884593"/>
              <a:ext cx="1781474" cy="1744101"/>
              <a:chOff x="0" y="0"/>
              <a:chExt cx="358736" cy="351210"/>
            </a:xfrm>
          </p:grpSpPr>
          <p:sp>
            <p:nvSpPr>
              <p:cNvPr name="Freeform 209" id="209"/>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A98A2">
                  <a:alpha val="73725"/>
                </a:srgbClr>
              </a:solidFill>
            </p:spPr>
          </p:sp>
          <p:sp>
            <p:nvSpPr>
              <p:cNvPr name="TextBox 210" id="210"/>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211" id="211"/>
            <p:cNvGrpSpPr/>
            <p:nvPr/>
          </p:nvGrpSpPr>
          <p:grpSpPr>
            <a:xfrm rot="-10800000">
              <a:off x="910836" y="3567430"/>
              <a:ext cx="2479114" cy="1295618"/>
              <a:chOff x="0" y="0"/>
              <a:chExt cx="499220" cy="260899"/>
            </a:xfrm>
          </p:grpSpPr>
          <p:sp>
            <p:nvSpPr>
              <p:cNvPr name="Freeform 212" id="212"/>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A98A2">
                  <a:alpha val="73725"/>
                </a:srgbClr>
              </a:solidFill>
            </p:spPr>
          </p:sp>
          <p:sp>
            <p:nvSpPr>
              <p:cNvPr name="TextBox 213" id="213"/>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214" id="214"/>
            <p:cNvGrpSpPr/>
            <p:nvPr/>
          </p:nvGrpSpPr>
          <p:grpSpPr>
            <a:xfrm rot="-10800000">
              <a:off x="2378372" y="3419182"/>
              <a:ext cx="824710" cy="99663"/>
              <a:chOff x="0" y="0"/>
              <a:chExt cx="166072" cy="20069"/>
            </a:xfrm>
          </p:grpSpPr>
          <p:sp>
            <p:nvSpPr>
              <p:cNvPr name="Freeform 215" id="21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73725"/>
                </a:srgbClr>
              </a:solidFill>
            </p:spPr>
          </p:sp>
          <p:sp>
            <p:nvSpPr>
              <p:cNvPr name="TextBox 216" id="21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17" id="217"/>
            <p:cNvGrpSpPr/>
            <p:nvPr/>
          </p:nvGrpSpPr>
          <p:grpSpPr>
            <a:xfrm rot="-10800000">
              <a:off x="1097704" y="3419182"/>
              <a:ext cx="824710" cy="99663"/>
              <a:chOff x="0" y="0"/>
              <a:chExt cx="166072" cy="20069"/>
            </a:xfrm>
          </p:grpSpPr>
          <p:sp>
            <p:nvSpPr>
              <p:cNvPr name="Freeform 218" id="21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alpha val="73725"/>
                </a:srgbClr>
              </a:solidFill>
            </p:spPr>
          </p:sp>
          <p:sp>
            <p:nvSpPr>
              <p:cNvPr name="TextBox 219" id="219"/>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0" id="220"/>
            <p:cNvGrpSpPr/>
            <p:nvPr/>
          </p:nvGrpSpPr>
          <p:grpSpPr>
            <a:xfrm rot="-9870462">
              <a:off x="3355431" y="5280259"/>
              <a:ext cx="450227" cy="166499"/>
              <a:chOff x="0" y="0"/>
              <a:chExt cx="90662" cy="33528"/>
            </a:xfrm>
          </p:grpSpPr>
          <p:sp>
            <p:nvSpPr>
              <p:cNvPr name="Freeform 221" id="22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alpha val="73725"/>
                </a:srgbClr>
              </a:solidFill>
            </p:spPr>
          </p:sp>
          <p:sp>
            <p:nvSpPr>
              <p:cNvPr name="TextBox 222" id="222"/>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223" id="223"/>
            <p:cNvGrpSpPr/>
            <p:nvPr/>
          </p:nvGrpSpPr>
          <p:grpSpPr>
            <a:xfrm rot="0">
              <a:off x="975170" y="5019733"/>
              <a:ext cx="2365175" cy="725067"/>
              <a:chOff x="0" y="0"/>
              <a:chExt cx="597833" cy="183271"/>
            </a:xfrm>
          </p:grpSpPr>
          <p:sp>
            <p:nvSpPr>
              <p:cNvPr name="Freeform 224" id="22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alpha val="73725"/>
                </a:srgbClr>
              </a:solidFill>
            </p:spPr>
          </p:sp>
          <p:sp>
            <p:nvSpPr>
              <p:cNvPr name="TextBox 225" id="225"/>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226" id="226"/>
            <p:cNvGrpSpPr/>
            <p:nvPr/>
          </p:nvGrpSpPr>
          <p:grpSpPr>
            <a:xfrm rot="0">
              <a:off x="939984" y="5573155"/>
              <a:ext cx="266384" cy="2452549"/>
              <a:chOff x="0" y="0"/>
              <a:chExt cx="39938" cy="367705"/>
            </a:xfrm>
          </p:grpSpPr>
          <p:sp>
            <p:nvSpPr>
              <p:cNvPr name="Freeform 227" id="22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alpha val="73725"/>
                </a:srgbClr>
              </a:solidFill>
              <a:ln cap="sq">
                <a:noFill/>
                <a:prstDash val="solid"/>
                <a:miter/>
              </a:ln>
            </p:spPr>
          </p:sp>
          <p:sp>
            <p:nvSpPr>
              <p:cNvPr name="TextBox 228" id="22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29" id="229"/>
            <p:cNvGrpSpPr/>
            <p:nvPr/>
          </p:nvGrpSpPr>
          <p:grpSpPr>
            <a:xfrm rot="0">
              <a:off x="3122196" y="5573155"/>
              <a:ext cx="266384" cy="2452549"/>
              <a:chOff x="0" y="0"/>
              <a:chExt cx="39938" cy="367705"/>
            </a:xfrm>
          </p:grpSpPr>
          <p:sp>
            <p:nvSpPr>
              <p:cNvPr name="Freeform 230" id="230"/>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alpha val="73725"/>
                </a:srgbClr>
              </a:solidFill>
              <a:ln cap="sq">
                <a:noFill/>
                <a:prstDash val="solid"/>
                <a:miter/>
              </a:ln>
            </p:spPr>
          </p:sp>
          <p:sp>
            <p:nvSpPr>
              <p:cNvPr name="TextBox 231" id="231"/>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2" id="232"/>
            <p:cNvGrpSpPr/>
            <p:nvPr/>
          </p:nvGrpSpPr>
          <p:grpSpPr>
            <a:xfrm rot="-10800000">
              <a:off x="975170" y="7761376"/>
              <a:ext cx="2365175" cy="725067"/>
              <a:chOff x="0" y="0"/>
              <a:chExt cx="597833" cy="183271"/>
            </a:xfrm>
          </p:grpSpPr>
          <p:sp>
            <p:nvSpPr>
              <p:cNvPr name="Freeform 233" id="23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alpha val="73725"/>
                </a:srgbClr>
              </a:solidFill>
            </p:spPr>
          </p:sp>
          <p:sp>
            <p:nvSpPr>
              <p:cNvPr name="TextBox 234" id="234"/>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sp>
        <p:nvSpPr>
          <p:cNvPr name="TextBox 235" id="235"/>
          <p:cNvSpPr txBox="true"/>
          <p:nvPr/>
        </p:nvSpPr>
        <p:spPr>
          <a:xfrm rot="0">
            <a:off x="1619339" y="883658"/>
            <a:ext cx="7923766"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DD8C"/>
                </a:solidFill>
                <a:latin typeface="Montserrat Ultra-Bold"/>
                <a:ea typeface="Montserrat Ultra-Bold"/>
                <a:cs typeface="Montserrat Ultra-Bold"/>
                <a:sym typeface="Montserrat Ultra-Bold"/>
              </a:rPr>
              <a:t>DATA CLEANING </a:t>
            </a:r>
          </a:p>
        </p:txBody>
      </p:sp>
      <p:sp>
        <p:nvSpPr>
          <p:cNvPr name="TextBox 236" id="236"/>
          <p:cNvSpPr txBox="true"/>
          <p:nvPr/>
        </p:nvSpPr>
        <p:spPr>
          <a:xfrm rot="0">
            <a:off x="279401" y="2402495"/>
            <a:ext cx="11203719" cy="3192204"/>
          </a:xfrm>
          <a:prstGeom prst="rect">
            <a:avLst/>
          </a:prstGeom>
        </p:spPr>
        <p:txBody>
          <a:bodyPr anchor="t" rtlCol="false" tIns="0" lIns="0" bIns="0" rIns="0">
            <a:spAutoFit/>
          </a:bodyPr>
          <a:lstStyle/>
          <a:p>
            <a:pPr algn="just">
              <a:lnSpc>
                <a:spcPts val="3601"/>
              </a:lnSpc>
            </a:pPr>
            <a:r>
              <a:rPr lang="en-US" sz="2572">
                <a:solidFill>
                  <a:srgbClr val="FFDD8C"/>
                </a:solidFill>
                <a:latin typeface="Muli Bold"/>
                <a:ea typeface="Muli Bold"/>
                <a:cs typeface="Muli Bold"/>
                <a:sym typeface="Muli Bold"/>
              </a:rPr>
              <a:t>Objective :</a:t>
            </a:r>
            <a:r>
              <a:rPr lang="en-US" sz="2572">
                <a:solidFill>
                  <a:srgbClr val="FFFFFF"/>
                </a:solidFill>
                <a:latin typeface="Muli Bold"/>
                <a:ea typeface="Muli Bold"/>
                <a:cs typeface="Muli Bold"/>
                <a:sym typeface="Muli Bold"/>
              </a:rPr>
              <a:t> The goal of this project was to clean a dataset containing information about car sales. The dataset included columns such as "Km Driven," "Offer Price," "Original Price," "Discount Offered," and "Add ONs." The cleaning process involved handling missing values, converting data types, and standardizing the formats of various fields.</a:t>
            </a:r>
          </a:p>
          <a:p>
            <a:pPr algn="just">
              <a:lnSpc>
                <a:spcPts val="3601"/>
              </a:lnSpc>
            </a:pPr>
          </a:p>
          <a:p>
            <a:pPr algn="just">
              <a:lnSpc>
                <a:spcPts val="3601"/>
              </a:lnSpc>
            </a:pPr>
          </a:p>
        </p:txBody>
      </p:sp>
      <p:sp>
        <p:nvSpPr>
          <p:cNvPr name="TextBox 237" id="237"/>
          <p:cNvSpPr txBox="true"/>
          <p:nvPr/>
        </p:nvSpPr>
        <p:spPr>
          <a:xfrm rot="0">
            <a:off x="187323" y="5231751"/>
            <a:ext cx="5514360" cy="3927096"/>
          </a:xfrm>
          <a:prstGeom prst="rect">
            <a:avLst/>
          </a:prstGeom>
        </p:spPr>
        <p:txBody>
          <a:bodyPr anchor="t" rtlCol="false" tIns="0" lIns="0" bIns="0" rIns="0">
            <a:spAutoFit/>
          </a:bodyPr>
          <a:lstStyle/>
          <a:p>
            <a:pPr algn="l">
              <a:lnSpc>
                <a:spcPts val="4037"/>
              </a:lnSpc>
            </a:pPr>
            <a:r>
              <a:rPr lang="en-US" sz="2883">
                <a:solidFill>
                  <a:srgbClr val="FFDD8C"/>
                </a:solidFill>
                <a:latin typeface="Muli Bold"/>
                <a:ea typeface="Muli Bold"/>
                <a:cs typeface="Muli Bold"/>
                <a:sym typeface="Muli Bold"/>
              </a:rPr>
              <a:t>Technologies and Tools </a:t>
            </a:r>
          </a:p>
          <a:p>
            <a:pPr algn="l">
              <a:lnSpc>
                <a:spcPts val="4037"/>
              </a:lnSpc>
            </a:pPr>
            <a:r>
              <a:rPr lang="en-US" sz="2883">
                <a:solidFill>
                  <a:srgbClr val="FFDD8C"/>
                </a:solidFill>
                <a:latin typeface="Muli Bold"/>
                <a:ea typeface="Muli Bold"/>
                <a:cs typeface="Muli Bold"/>
                <a:sym typeface="Muli Bold"/>
              </a:rPr>
              <a:t>Used</a:t>
            </a:r>
          </a:p>
          <a:p>
            <a:pPr algn="ctr">
              <a:lnSpc>
                <a:spcPts val="4037"/>
              </a:lnSpc>
            </a:pPr>
          </a:p>
          <a:p>
            <a:pPr algn="l" marL="576508" indent="-288254" lvl="1">
              <a:lnSpc>
                <a:spcPts val="3738"/>
              </a:lnSpc>
              <a:buFont typeface="Arial"/>
              <a:buChar char="•"/>
            </a:pPr>
            <a:r>
              <a:rPr lang="en-US" sz="2670">
                <a:solidFill>
                  <a:srgbClr val="FFFFFF"/>
                </a:solidFill>
                <a:latin typeface="Muli Bold"/>
                <a:ea typeface="Muli Bold"/>
                <a:cs typeface="Muli Bold"/>
                <a:sym typeface="Muli Bold"/>
              </a:rPr>
              <a:t>Python</a:t>
            </a:r>
          </a:p>
          <a:p>
            <a:pPr algn="l" marL="576508" indent="-288254" lvl="1">
              <a:lnSpc>
                <a:spcPts val="3738"/>
              </a:lnSpc>
              <a:buFont typeface="Arial"/>
              <a:buChar char="•"/>
            </a:pPr>
            <a:r>
              <a:rPr lang="en-US" sz="2670">
                <a:solidFill>
                  <a:srgbClr val="FFFFFF"/>
                </a:solidFill>
                <a:latin typeface="Muli Bold"/>
                <a:ea typeface="Muli Bold"/>
                <a:cs typeface="Muli Bold"/>
                <a:sym typeface="Muli Bold"/>
              </a:rPr>
              <a:t>Pandas</a:t>
            </a:r>
          </a:p>
          <a:p>
            <a:pPr algn="l" marL="576508" indent="-288254" lvl="1">
              <a:lnSpc>
                <a:spcPts val="3738"/>
              </a:lnSpc>
              <a:buFont typeface="Arial"/>
              <a:buChar char="•"/>
            </a:pPr>
            <a:r>
              <a:rPr lang="en-US" sz="2670">
                <a:solidFill>
                  <a:srgbClr val="FFFFFF"/>
                </a:solidFill>
                <a:latin typeface="Muli Bold"/>
                <a:ea typeface="Muli Bold"/>
                <a:cs typeface="Muli Bold"/>
                <a:sym typeface="Muli Bold"/>
              </a:rPr>
              <a:t>Numpy</a:t>
            </a:r>
          </a:p>
          <a:p>
            <a:pPr algn="ctr">
              <a:lnSpc>
                <a:spcPts val="4054"/>
              </a:lnSpc>
            </a:pPr>
          </a:p>
          <a:p>
            <a:pPr algn="ctr">
              <a:lnSpc>
                <a:spcPts val="4054"/>
              </a:lnSpc>
            </a:pPr>
          </a:p>
        </p:txBody>
      </p:sp>
      <p:sp>
        <p:nvSpPr>
          <p:cNvPr name="TextBox 238" id="238"/>
          <p:cNvSpPr txBox="true"/>
          <p:nvPr/>
        </p:nvSpPr>
        <p:spPr>
          <a:xfrm rot="0">
            <a:off x="5536857" y="5231751"/>
            <a:ext cx="5826905" cy="4234874"/>
          </a:xfrm>
          <a:prstGeom prst="rect">
            <a:avLst/>
          </a:prstGeom>
        </p:spPr>
        <p:txBody>
          <a:bodyPr anchor="t" rtlCol="false" tIns="0" lIns="0" bIns="0" rIns="0">
            <a:spAutoFit/>
          </a:bodyPr>
          <a:lstStyle/>
          <a:p>
            <a:pPr algn="l">
              <a:lnSpc>
                <a:spcPts val="4161"/>
              </a:lnSpc>
            </a:pPr>
            <a:r>
              <a:rPr lang="en-US" sz="2972">
                <a:solidFill>
                  <a:srgbClr val="FFDD8C"/>
                </a:solidFill>
                <a:latin typeface="Muli Bold"/>
                <a:ea typeface="Muli Bold"/>
                <a:cs typeface="Muli Bold"/>
                <a:sym typeface="Muli Bold"/>
              </a:rPr>
              <a:t>Steps Involved in Data Cleaning</a:t>
            </a:r>
          </a:p>
          <a:p>
            <a:pPr algn="ctr">
              <a:lnSpc>
                <a:spcPts val="4161"/>
              </a:lnSpc>
            </a:pPr>
          </a:p>
          <a:p>
            <a:pPr algn="l" marL="555442" indent="-277721" lvl="1">
              <a:lnSpc>
                <a:spcPts val="3601"/>
              </a:lnSpc>
              <a:buAutoNum type="arabicPeriod" startAt="1"/>
            </a:pPr>
            <a:r>
              <a:rPr lang="en-US" sz="2572">
                <a:solidFill>
                  <a:srgbClr val="FFFFFF"/>
                </a:solidFill>
                <a:latin typeface="Muli Bold"/>
                <a:ea typeface="Muli Bold"/>
                <a:cs typeface="Muli Bold"/>
                <a:sym typeface="Muli Bold"/>
              </a:rPr>
              <a:t>Loading the Data</a:t>
            </a:r>
          </a:p>
          <a:p>
            <a:pPr algn="l" marL="555442" indent="-277721" lvl="1">
              <a:lnSpc>
                <a:spcPts val="3601"/>
              </a:lnSpc>
              <a:buAutoNum type="arabicPeriod" startAt="1"/>
            </a:pPr>
            <a:r>
              <a:rPr lang="en-US" sz="2572">
                <a:solidFill>
                  <a:srgbClr val="FFFFFF"/>
                </a:solidFill>
                <a:latin typeface="Muli Bold"/>
                <a:ea typeface="Muli Bold"/>
                <a:cs typeface="Muli Bold"/>
                <a:sym typeface="Muli Bold"/>
              </a:rPr>
              <a:t>Cleaning Functions</a:t>
            </a:r>
          </a:p>
          <a:p>
            <a:pPr algn="l" marL="555442" indent="-277721" lvl="1">
              <a:lnSpc>
                <a:spcPts val="3601"/>
              </a:lnSpc>
              <a:buAutoNum type="arabicPeriod" startAt="1"/>
            </a:pPr>
            <a:r>
              <a:rPr lang="en-US" sz="2572">
                <a:solidFill>
                  <a:srgbClr val="FFFFFF"/>
                </a:solidFill>
                <a:latin typeface="Muli Bold"/>
                <a:ea typeface="Muli Bold"/>
                <a:cs typeface="Muli Bold"/>
                <a:sym typeface="Muli Bold"/>
              </a:rPr>
              <a:t>Applying Cleaning Functions</a:t>
            </a:r>
          </a:p>
          <a:p>
            <a:pPr algn="l" marL="555442" indent="-277721" lvl="1">
              <a:lnSpc>
                <a:spcPts val="3601"/>
              </a:lnSpc>
              <a:buAutoNum type="arabicPeriod" startAt="1"/>
            </a:pPr>
            <a:r>
              <a:rPr lang="en-US" sz="2572">
                <a:solidFill>
                  <a:srgbClr val="FFFFFF"/>
                </a:solidFill>
                <a:latin typeface="Muli Bold"/>
                <a:ea typeface="Muli Bold"/>
                <a:cs typeface="Muli Bold"/>
                <a:sym typeface="Muli Bold"/>
              </a:rPr>
              <a:t>Handling Missing Values</a:t>
            </a:r>
          </a:p>
          <a:p>
            <a:pPr algn="l" marL="555442" indent="-277721" lvl="1">
              <a:lnSpc>
                <a:spcPts val="3601"/>
              </a:lnSpc>
              <a:buAutoNum type="arabicPeriod" startAt="1"/>
            </a:pPr>
            <a:r>
              <a:rPr lang="en-US" sz="2572">
                <a:solidFill>
                  <a:srgbClr val="FFFFFF"/>
                </a:solidFill>
                <a:latin typeface="Muli Bold"/>
                <a:ea typeface="Muli Bold"/>
                <a:cs typeface="Muli Bold"/>
                <a:sym typeface="Muli Bold"/>
              </a:rPr>
              <a:t>Saving the Cleaned Data</a:t>
            </a:r>
          </a:p>
          <a:p>
            <a:pPr algn="ctr">
              <a:lnSpc>
                <a:spcPts val="3601"/>
              </a:lnSpc>
            </a:pPr>
          </a:p>
          <a:p>
            <a:pPr algn="ctr">
              <a:lnSpc>
                <a:spcPts val="360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DAGNFjOVcqg</dc:identifier>
  <dcterms:modified xsi:type="dcterms:W3CDTF">2011-08-01T06:04:30Z</dcterms:modified>
  <cp:revision>1</cp:revision>
  <dc:title>TEAM G - MINI PROJECT</dc:title>
</cp:coreProperties>
</file>